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0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8005A-61D5-4587-8AF3-C0C7118E0C94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E007-560C-48F5-9DE3-582B5C809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8005A-61D5-4587-8AF3-C0C7118E0C94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E007-560C-48F5-9DE3-582B5C809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8005A-61D5-4587-8AF3-C0C7118E0C94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E007-560C-48F5-9DE3-582B5C809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8005A-61D5-4587-8AF3-C0C7118E0C94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E007-560C-48F5-9DE3-582B5C809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8005A-61D5-4587-8AF3-C0C7118E0C94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E007-560C-48F5-9DE3-582B5C809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8005A-61D5-4587-8AF3-C0C7118E0C94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E007-560C-48F5-9DE3-582B5C809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8005A-61D5-4587-8AF3-C0C7118E0C94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E007-560C-48F5-9DE3-582B5C809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8005A-61D5-4587-8AF3-C0C7118E0C94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E007-560C-48F5-9DE3-582B5C809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8005A-61D5-4587-8AF3-C0C7118E0C94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E007-560C-48F5-9DE3-582B5C809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8005A-61D5-4587-8AF3-C0C7118E0C94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E007-560C-48F5-9DE3-582B5C809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8005A-61D5-4587-8AF3-C0C7118E0C94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E007-560C-48F5-9DE3-582B5C809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8005A-61D5-4587-8AF3-C0C7118E0C94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5E007-560C-48F5-9DE3-582B5C809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52;&#1040;&#1052;&#1059;&#1057;&#1048;&#1050;\&#1052;&#1072;&#1084;&#1080;&#1085;&#1099;%20&#1087;&#1088;&#1077;&#1079;&#1077;&#1085;&#1090;&#1072;&#1094;&#1080;&#1080;\&#1046;&#1080;&#1074;&#1086;&#1090;&#1085;&#1099;&#1077;%20&#1078;&#1072;&#1088;&#1082;&#1080;&#1093;%20&#1089;&#1090;&#1088;&#1072;&#1085;\&#1046;&#1080;&#1074;&#1086;&#1090;&#1085;&#1099;&#1077;%20&#1078;&#1072;&#1088;&#1082;&#1080;&#1093;%20&#1089;&#1090;&#1088;&#1072;&#1085;%20(&#1079;&#1072;&#1075;&#1072;&#1076;&#1082;&#1080;,%20&#1090;&#1077;&#1085;&#1080;)\Sound%2049.mp3" TargetMode="Externa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10" Type="http://schemas.openxmlformats.org/officeDocument/2006/relationships/image" Target="../media/image9.pn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9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13" Type="http://schemas.openxmlformats.org/officeDocument/2006/relationships/image" Target="../media/image15.png"/><Relationship Id="rId3" Type="http://schemas.openxmlformats.org/officeDocument/2006/relationships/audio" Target="file:///D:\&#1052;&#1040;&#1052;&#1059;&#1057;&#1048;&#1050;\&#1052;&#1072;&#1084;&#1080;&#1085;&#1099;%20&#1087;&#1088;&#1077;&#1079;&#1077;&#1085;&#1090;&#1072;&#1094;&#1080;&#1080;\&#1046;&#1080;&#1074;&#1086;&#1090;&#1085;&#1099;&#1077;%20&#1078;&#1072;&#1088;&#1082;&#1080;&#1093;%20&#1089;&#1090;&#1088;&#1072;&#1085;\&#1046;&#1080;&#1074;&#1086;&#1090;&#1085;&#1099;&#1077;%20&#1078;&#1072;&#1088;&#1082;&#1080;&#1093;%20&#1089;&#1090;&#1088;&#1072;&#1085;%20(&#1079;&#1072;&#1075;&#1072;&#1076;&#1082;&#1080;,%20&#1090;&#1077;&#1085;&#1080;)\&#1058;&#1088;&#1072;&#1074;&#1082;&#1072;-&#1084;&#1103;&#1089;&#1086;.mp3" TargetMode="External"/><Relationship Id="rId7" Type="http://schemas.openxmlformats.org/officeDocument/2006/relationships/image" Target="../media/image8.gif"/><Relationship Id="rId12" Type="http://schemas.openxmlformats.org/officeDocument/2006/relationships/image" Target="../media/image9.png"/><Relationship Id="rId2" Type="http://schemas.openxmlformats.org/officeDocument/2006/relationships/audio" Target="file:///D:\&#1052;&#1040;&#1052;&#1059;&#1057;&#1048;&#1050;\&#1052;&#1072;&#1084;&#1080;&#1085;&#1099;%20&#1087;&#1088;&#1077;&#1079;&#1077;&#1085;&#1090;&#1072;&#1094;&#1080;&#1080;\&#1046;&#1080;&#1074;&#1086;&#1090;&#1085;&#1099;&#1077;%20&#1078;&#1072;&#1088;&#1082;&#1080;&#1093;%20&#1089;&#1090;&#1088;&#1072;&#1085;\&#1046;&#1080;&#1074;&#1086;&#1090;&#1085;&#1099;&#1077;%20&#1078;&#1072;&#1088;&#1082;&#1080;&#1093;%20&#1089;&#1090;&#1088;&#1072;&#1085;%20(&#1079;&#1072;&#1075;&#1072;&#1076;&#1082;&#1080;,%20&#1090;&#1077;&#1085;&#1080;)\Sound%206.mp3" TargetMode="External"/><Relationship Id="rId1" Type="http://schemas.openxmlformats.org/officeDocument/2006/relationships/audio" Target="file:///D:\&#1052;&#1040;&#1052;&#1059;&#1057;&#1048;&#1050;\&#1052;&#1072;&#1084;&#1080;&#1085;&#1099;%20&#1087;&#1088;&#1077;&#1079;&#1077;&#1085;&#1090;&#1072;&#1094;&#1080;&#1080;\&#1046;&#1080;&#1074;&#1086;&#1090;&#1085;&#1099;&#1077;%20&#1078;&#1072;&#1088;&#1082;&#1080;&#1093;%20&#1089;&#1090;&#1088;&#1072;&#1085;\&#1046;&#1080;&#1074;&#1086;&#1090;&#1085;&#1099;&#1077;%20&#1078;&#1072;&#1088;&#1082;&#1080;&#1093;%20&#1089;&#1090;&#1088;&#1072;&#1085;%20(&#1079;&#1072;&#1075;&#1072;&#1076;&#1082;&#1080;,%20&#1090;&#1077;&#1085;&#1080;)\Sound%202.mp3" TargetMode="External"/><Relationship Id="rId6" Type="http://schemas.openxmlformats.org/officeDocument/2006/relationships/image" Target="../media/image10.gif"/><Relationship Id="rId11" Type="http://schemas.openxmlformats.org/officeDocument/2006/relationships/image" Target="../media/image14.gif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13.gif"/><Relationship Id="rId4" Type="http://schemas.openxmlformats.org/officeDocument/2006/relationships/audio" Target="file:///D:\&#1052;&#1040;&#1052;&#1059;&#1057;&#1048;&#1050;\&#1052;&#1072;&#1084;&#1080;&#1085;&#1099;%20&#1087;&#1088;&#1077;&#1079;&#1077;&#1085;&#1090;&#1072;&#1094;&#1080;&#1080;\&#1046;&#1080;&#1074;&#1086;&#1090;&#1085;&#1099;&#1077;%20&#1078;&#1072;&#1088;&#1082;&#1080;&#1093;%20&#1089;&#1090;&#1088;&#1072;&#1085;\&#1046;&#1080;&#1074;&#1086;&#1090;&#1085;&#1099;&#1077;%20&#1078;&#1072;&#1088;&#1082;&#1080;&#1093;%20&#1089;&#1090;&#1088;&#1072;&#1085;%20(&#1079;&#1072;&#1075;&#1072;&#1076;&#1082;&#1080;,%20&#1090;&#1077;&#1085;&#1080;)\Sound%2050.mp3" TargetMode="External"/><Relationship Id="rId9" Type="http://schemas.openxmlformats.org/officeDocument/2006/relationships/image" Target="../media/image12.gif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gif"/><Relationship Id="rId13" Type="http://schemas.openxmlformats.org/officeDocument/2006/relationships/image" Target="../media/image21.png"/><Relationship Id="rId3" Type="http://schemas.openxmlformats.org/officeDocument/2006/relationships/audio" Target="file:///D:\&#1052;&#1040;&#1052;&#1059;&#1057;&#1048;&#1050;\&#1052;&#1072;&#1084;&#1080;&#1085;&#1099;%20&#1087;&#1088;&#1077;&#1079;&#1077;&#1085;&#1090;&#1072;&#1094;&#1080;&#1080;\&#1046;&#1080;&#1074;&#1086;&#1090;&#1085;&#1099;&#1077;%20&#1078;&#1072;&#1088;&#1082;&#1080;&#1093;%20&#1089;&#1090;&#1088;&#1072;&#1085;\&#1046;&#1080;&#1074;&#1086;&#1090;&#1085;&#1099;&#1077;%20&#1078;&#1072;&#1088;&#1082;&#1080;&#1093;%20&#1089;&#1090;&#1088;&#1072;&#1085;%20(&#1079;&#1072;&#1075;&#1072;&#1076;&#1082;&#1080;,%20&#1090;&#1077;&#1085;&#1080;)\&#1061;&#1080;&#1097;&#1085;&#1080;&#1082;%20-%20&#1090;&#1088;&#1072;&#1074;&#1086;&#1103;&#1076;&#1085;&#1086;&#1077;.mp3" TargetMode="External"/><Relationship Id="rId7" Type="http://schemas.openxmlformats.org/officeDocument/2006/relationships/image" Target="../media/image19.gif"/><Relationship Id="rId12" Type="http://schemas.openxmlformats.org/officeDocument/2006/relationships/image" Target="../media/image16.png"/><Relationship Id="rId2" Type="http://schemas.openxmlformats.org/officeDocument/2006/relationships/audio" Target="file:///D:\&#1052;&#1040;&#1052;&#1059;&#1057;&#1048;&#1050;\&#1052;&#1072;&#1084;&#1080;&#1085;&#1099;%20&#1087;&#1088;&#1077;&#1079;&#1077;&#1085;&#1090;&#1072;&#1094;&#1080;&#1080;\&#1046;&#1080;&#1074;&#1086;&#1090;&#1085;&#1099;&#1077;%20&#1078;&#1072;&#1088;&#1082;&#1080;&#1093;%20&#1089;&#1090;&#1088;&#1072;&#1085;\&#1046;&#1080;&#1074;&#1086;&#1090;&#1085;&#1099;&#1077;%20&#1078;&#1072;&#1088;&#1082;&#1080;&#1093;%20&#1089;&#1090;&#1088;&#1072;&#1085;%20(&#1079;&#1072;&#1075;&#1072;&#1076;&#1082;&#1080;,%20&#1090;&#1077;&#1085;&#1080;)\Sound%2011.mp3" TargetMode="External"/><Relationship Id="rId1" Type="http://schemas.openxmlformats.org/officeDocument/2006/relationships/audio" Target="file:///D:\&#1052;&#1040;&#1052;&#1059;&#1057;&#1048;&#1050;\&#1052;&#1072;&#1084;&#1080;&#1085;&#1099;%20&#1087;&#1088;&#1077;&#1079;&#1077;&#1085;&#1090;&#1072;&#1094;&#1080;&#1080;\&#1046;&#1080;&#1074;&#1086;&#1090;&#1085;&#1099;&#1077;%20&#1078;&#1072;&#1088;&#1082;&#1080;&#1093;%20&#1089;&#1090;&#1088;&#1072;&#1085;\&#1046;&#1080;&#1074;&#1086;&#1090;&#1085;&#1099;&#1077;%20&#1078;&#1072;&#1088;&#1082;&#1080;&#1093;%20&#1089;&#1090;&#1088;&#1072;&#1085;%20(&#1079;&#1072;&#1075;&#1072;&#1076;&#1082;&#1080;,%20&#1090;&#1077;&#1085;&#1080;)\Sound%2010.mp3" TargetMode="External"/><Relationship Id="rId6" Type="http://schemas.openxmlformats.org/officeDocument/2006/relationships/image" Target="../media/image18.gif"/><Relationship Id="rId11" Type="http://schemas.openxmlformats.org/officeDocument/2006/relationships/image" Target="../media/image15.png"/><Relationship Id="rId5" Type="http://schemas.openxmlformats.org/officeDocument/2006/relationships/image" Target="../media/image17.gif"/><Relationship Id="rId10" Type="http://schemas.openxmlformats.org/officeDocument/2006/relationships/image" Target="../media/image14.gif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13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gif"/><Relationship Id="rId3" Type="http://schemas.openxmlformats.org/officeDocument/2006/relationships/audio" Target="file:///D:\&#1052;&#1040;&#1052;&#1059;&#1057;&#1048;&#1050;\&#1052;&#1072;&#1084;&#1080;&#1085;&#1099;%20&#1087;&#1088;&#1077;&#1079;&#1077;&#1085;&#1090;&#1072;&#1094;&#1080;&#1080;\&#1046;&#1080;&#1074;&#1086;&#1090;&#1085;&#1099;&#1077;%20&#1078;&#1072;&#1088;&#1082;&#1080;&#1093;%20&#1089;&#1090;&#1088;&#1072;&#1085;\&#1046;&#1080;&#1074;&#1086;&#1090;&#1085;&#1099;&#1077;%20&#1078;&#1072;&#1088;&#1082;&#1080;&#1093;%20&#1089;&#1090;&#1088;&#1072;&#1085;%20(&#1079;&#1072;&#1075;&#1072;&#1076;&#1082;&#1080;,%20&#1090;&#1077;&#1085;&#1080;)\&#1058;&#1088;&#1072;&#1074;&#1082;&#1072;-&#1084;&#1103;&#1089;&#1086;.mp3" TargetMode="External"/><Relationship Id="rId7" Type="http://schemas.openxmlformats.org/officeDocument/2006/relationships/image" Target="../media/image24.gif"/><Relationship Id="rId12" Type="http://schemas.openxmlformats.org/officeDocument/2006/relationships/image" Target="../media/image21.png"/><Relationship Id="rId2" Type="http://schemas.openxmlformats.org/officeDocument/2006/relationships/audio" Target="file:///D:\&#1052;&#1040;&#1052;&#1059;&#1057;&#1048;&#1050;\&#1052;&#1072;&#1084;&#1080;&#1085;&#1099;%20&#1087;&#1088;&#1077;&#1079;&#1077;&#1085;&#1090;&#1072;&#1094;&#1080;&#1080;\&#1046;&#1080;&#1074;&#1086;&#1090;&#1085;&#1099;&#1077;%20&#1078;&#1072;&#1088;&#1082;&#1080;&#1093;%20&#1089;&#1090;&#1088;&#1072;&#1085;\&#1046;&#1080;&#1074;&#1086;&#1090;&#1085;&#1099;&#1077;%20&#1078;&#1072;&#1088;&#1082;&#1080;&#1093;%20&#1089;&#1090;&#1088;&#1072;&#1085;%20(&#1079;&#1072;&#1075;&#1072;&#1076;&#1082;&#1080;,%20&#1090;&#1077;&#1085;&#1080;)\Sound%2013.mp3" TargetMode="External"/><Relationship Id="rId1" Type="http://schemas.openxmlformats.org/officeDocument/2006/relationships/audio" Target="file:///D:\&#1052;&#1040;&#1052;&#1059;&#1057;&#1048;&#1050;\&#1052;&#1072;&#1084;&#1080;&#1085;&#1099;%20&#1087;&#1088;&#1077;&#1079;&#1077;&#1085;&#1090;&#1072;&#1094;&#1080;&#1080;\&#1046;&#1080;&#1074;&#1086;&#1090;&#1085;&#1099;&#1077;%20&#1078;&#1072;&#1088;&#1082;&#1080;&#1093;%20&#1089;&#1090;&#1088;&#1072;&#1085;\&#1046;&#1080;&#1074;&#1086;&#1090;&#1085;&#1099;&#1077;%20&#1078;&#1072;&#1088;&#1082;&#1080;&#1093;%20&#1089;&#1090;&#1088;&#1072;&#1085;%20(&#1079;&#1072;&#1075;&#1072;&#1076;&#1082;&#1080;,%20&#1090;&#1077;&#1085;&#1080;)\Sound%2012.mp3" TargetMode="External"/><Relationship Id="rId6" Type="http://schemas.openxmlformats.org/officeDocument/2006/relationships/image" Target="../media/image23.gif"/><Relationship Id="rId11" Type="http://schemas.openxmlformats.org/officeDocument/2006/relationships/image" Target="../media/image16.png"/><Relationship Id="rId5" Type="http://schemas.openxmlformats.org/officeDocument/2006/relationships/image" Target="../media/image22.gif"/><Relationship Id="rId10" Type="http://schemas.openxmlformats.org/officeDocument/2006/relationships/image" Target="../media/image14.gif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13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gif"/><Relationship Id="rId13" Type="http://schemas.openxmlformats.org/officeDocument/2006/relationships/image" Target="../media/image21.png"/><Relationship Id="rId3" Type="http://schemas.openxmlformats.org/officeDocument/2006/relationships/audio" Target="file:///D:\&#1052;&#1040;&#1052;&#1059;&#1057;&#1048;&#1050;\&#1052;&#1072;&#1084;&#1080;&#1085;&#1099;%20&#1087;&#1088;&#1077;&#1079;&#1077;&#1085;&#1090;&#1072;&#1094;&#1080;&#1080;\&#1046;&#1080;&#1074;&#1086;&#1090;&#1085;&#1099;&#1077;%20&#1078;&#1072;&#1088;&#1082;&#1080;&#1093;%20&#1089;&#1090;&#1088;&#1072;&#1085;\&#1046;&#1080;&#1074;&#1086;&#1090;&#1085;&#1099;&#1077;%20&#1078;&#1072;&#1088;&#1082;&#1080;&#1093;%20&#1089;&#1090;&#1088;&#1072;&#1085;%20(&#1079;&#1072;&#1075;&#1072;&#1076;&#1082;&#1080;,%20&#1090;&#1077;&#1085;&#1080;)\&#1061;&#1080;&#1097;&#1085;&#1080;&#1082;%20-%20&#1090;&#1088;&#1072;&#1074;&#1086;&#1103;&#1076;&#1085;&#1086;&#1077;.mp3" TargetMode="External"/><Relationship Id="rId7" Type="http://schemas.openxmlformats.org/officeDocument/2006/relationships/image" Target="../media/image28.gif"/><Relationship Id="rId12" Type="http://schemas.openxmlformats.org/officeDocument/2006/relationships/image" Target="../media/image30.png"/><Relationship Id="rId2" Type="http://schemas.openxmlformats.org/officeDocument/2006/relationships/audio" Target="file:///D:\&#1052;&#1040;&#1052;&#1059;&#1057;&#1048;&#1050;\&#1052;&#1072;&#1084;&#1080;&#1085;&#1099;%20&#1087;&#1088;&#1077;&#1079;&#1077;&#1085;&#1090;&#1072;&#1094;&#1080;&#1080;\&#1046;&#1080;&#1074;&#1086;&#1090;&#1085;&#1099;&#1077;%20&#1078;&#1072;&#1088;&#1082;&#1080;&#1093;%20&#1089;&#1090;&#1088;&#1072;&#1085;\&#1046;&#1080;&#1074;&#1086;&#1090;&#1085;&#1099;&#1077;%20&#1078;&#1072;&#1088;&#1082;&#1080;&#1093;%20&#1089;&#1090;&#1088;&#1072;&#1085;%20(&#1079;&#1072;&#1075;&#1072;&#1076;&#1082;&#1080;,%20&#1090;&#1077;&#1085;&#1080;)\Sound%2015.mp3" TargetMode="External"/><Relationship Id="rId1" Type="http://schemas.openxmlformats.org/officeDocument/2006/relationships/audio" Target="file:///D:\&#1052;&#1040;&#1052;&#1059;&#1057;&#1048;&#1050;\&#1052;&#1072;&#1084;&#1080;&#1085;&#1099;%20&#1087;&#1088;&#1077;&#1079;&#1077;&#1085;&#1090;&#1072;&#1094;&#1080;&#1080;\&#1046;&#1080;&#1074;&#1086;&#1090;&#1085;&#1099;&#1077;%20&#1078;&#1072;&#1088;&#1082;&#1080;&#1093;%20&#1089;&#1090;&#1088;&#1072;&#1085;\&#1046;&#1080;&#1074;&#1086;&#1090;&#1085;&#1099;&#1077;%20&#1078;&#1072;&#1088;&#1082;&#1080;&#1093;%20&#1089;&#1090;&#1088;&#1072;&#1085;%20(&#1079;&#1072;&#1075;&#1072;&#1076;&#1082;&#1080;,%20&#1090;&#1077;&#1085;&#1080;)\Sound%2014.mp3" TargetMode="External"/><Relationship Id="rId6" Type="http://schemas.openxmlformats.org/officeDocument/2006/relationships/image" Target="../media/image27.gif"/><Relationship Id="rId11" Type="http://schemas.openxmlformats.org/officeDocument/2006/relationships/image" Target="../media/image16.png"/><Relationship Id="rId5" Type="http://schemas.openxmlformats.org/officeDocument/2006/relationships/image" Target="../media/image26.gif"/><Relationship Id="rId10" Type="http://schemas.openxmlformats.org/officeDocument/2006/relationships/image" Target="../media/image14.gif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13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gif"/><Relationship Id="rId3" Type="http://schemas.openxmlformats.org/officeDocument/2006/relationships/audio" Target="file:///D:\&#1052;&#1040;&#1052;&#1059;&#1057;&#1048;&#1050;\&#1052;&#1072;&#1084;&#1080;&#1085;&#1099;%20&#1087;&#1088;&#1077;&#1079;&#1077;&#1085;&#1090;&#1072;&#1094;&#1080;&#1080;\&#1046;&#1080;&#1074;&#1086;&#1090;&#1085;&#1099;&#1077;%20&#1078;&#1072;&#1088;&#1082;&#1080;&#1093;%20&#1089;&#1090;&#1088;&#1072;&#1085;\&#1046;&#1080;&#1074;&#1086;&#1090;&#1085;&#1099;&#1077;%20&#1078;&#1072;&#1088;&#1082;&#1080;&#1093;%20&#1089;&#1090;&#1088;&#1072;&#1085;%20(&#1079;&#1072;&#1075;&#1072;&#1076;&#1082;&#1080;,%20&#1090;&#1077;&#1085;&#1080;)\&#1058;&#1088;&#1072;&#1074;&#1082;&#1072;-&#1084;&#1103;&#1089;&#1086;.mp3" TargetMode="External"/><Relationship Id="rId7" Type="http://schemas.openxmlformats.org/officeDocument/2006/relationships/image" Target="../media/image33.gif"/><Relationship Id="rId12" Type="http://schemas.openxmlformats.org/officeDocument/2006/relationships/image" Target="../media/image21.png"/><Relationship Id="rId2" Type="http://schemas.openxmlformats.org/officeDocument/2006/relationships/audio" Target="file:///D:\&#1052;&#1040;&#1052;&#1059;&#1057;&#1048;&#1050;\&#1052;&#1072;&#1084;&#1080;&#1085;&#1099;%20&#1087;&#1088;&#1077;&#1079;&#1077;&#1085;&#1090;&#1072;&#1094;&#1080;&#1080;\&#1046;&#1080;&#1074;&#1086;&#1090;&#1085;&#1099;&#1077;%20&#1078;&#1072;&#1088;&#1082;&#1080;&#1093;%20&#1089;&#1090;&#1088;&#1072;&#1085;\&#1046;&#1080;&#1074;&#1086;&#1090;&#1085;&#1099;&#1077;%20&#1078;&#1072;&#1088;&#1082;&#1080;&#1093;%20&#1089;&#1090;&#1088;&#1072;&#1085;%20(&#1079;&#1072;&#1075;&#1072;&#1076;&#1082;&#1080;,%20&#1090;&#1077;&#1085;&#1080;)\Sound%2021.mp3" TargetMode="External"/><Relationship Id="rId1" Type="http://schemas.openxmlformats.org/officeDocument/2006/relationships/audio" Target="file:///D:\&#1052;&#1040;&#1052;&#1059;&#1057;&#1048;&#1050;\&#1052;&#1072;&#1084;&#1080;&#1085;&#1099;%20&#1087;&#1088;&#1077;&#1079;&#1077;&#1085;&#1090;&#1072;&#1094;&#1080;&#1080;\&#1046;&#1080;&#1074;&#1086;&#1090;&#1085;&#1099;&#1077;%20&#1078;&#1072;&#1088;&#1082;&#1080;&#1093;%20&#1089;&#1090;&#1088;&#1072;&#1085;\&#1046;&#1080;&#1074;&#1086;&#1090;&#1085;&#1099;&#1077;%20&#1078;&#1072;&#1088;&#1082;&#1080;&#1093;%20&#1089;&#1090;&#1088;&#1072;&#1085;%20(&#1079;&#1072;&#1075;&#1072;&#1076;&#1082;&#1080;,%20&#1090;&#1077;&#1085;&#1080;)\Sound%2017.mp3" TargetMode="External"/><Relationship Id="rId6" Type="http://schemas.openxmlformats.org/officeDocument/2006/relationships/image" Target="../media/image32.gif"/><Relationship Id="rId11" Type="http://schemas.openxmlformats.org/officeDocument/2006/relationships/image" Target="../media/image16.png"/><Relationship Id="rId5" Type="http://schemas.openxmlformats.org/officeDocument/2006/relationships/image" Target="../media/image31.gif"/><Relationship Id="rId10" Type="http://schemas.openxmlformats.org/officeDocument/2006/relationships/image" Target="../media/image14.gif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13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gi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5.gif"/><Relationship Id="rId2" Type="http://schemas.openxmlformats.org/officeDocument/2006/relationships/audio" Target="file:///D:\&#1052;&#1040;&#1052;&#1059;&#1057;&#1048;&#1050;\&#1052;&#1072;&#1084;&#1080;&#1085;&#1099;%20&#1087;&#1088;&#1077;&#1079;&#1077;&#1085;&#1090;&#1072;&#1094;&#1080;&#1080;\&#1046;&#1080;&#1074;&#1086;&#1090;&#1085;&#1099;&#1077;%20&#1078;&#1072;&#1088;&#1082;&#1080;&#1093;%20&#1089;&#1090;&#1088;&#1072;&#1085;\&#1046;&#1080;&#1074;&#1086;&#1090;&#1085;&#1099;&#1077;%20&#1078;&#1072;&#1088;&#1082;&#1080;&#1093;%20&#1089;&#1090;&#1088;&#1072;&#1085;%20(&#1079;&#1072;&#1075;&#1072;&#1076;&#1082;&#1080;,%20&#1090;&#1077;&#1085;&#1080;)\&#1045;&#1076;&#1103;&#1090;%20&#1084;&#1103;&#1089;&#1086;.mp3" TargetMode="External"/><Relationship Id="rId1" Type="http://schemas.openxmlformats.org/officeDocument/2006/relationships/audio" Target="file:///D:\&#1052;&#1040;&#1052;&#1059;&#1057;&#1048;&#1050;\&#1052;&#1072;&#1084;&#1080;&#1085;&#1099;%20&#1087;&#1088;&#1077;&#1079;&#1077;&#1085;&#1090;&#1072;&#1094;&#1080;&#1080;\&#1046;&#1080;&#1074;&#1086;&#1090;&#1085;&#1099;&#1077;%20&#1078;&#1072;&#1088;&#1082;&#1080;&#1093;%20&#1089;&#1090;&#1088;&#1072;&#1085;\&#1046;&#1080;&#1074;&#1086;&#1090;&#1085;&#1099;&#1077;%20&#1078;&#1072;&#1088;&#1082;&#1080;&#1093;%20&#1089;&#1090;&#1088;&#1072;&#1085;%20(&#1079;&#1072;&#1075;&#1072;&#1076;&#1082;&#1080;,%20&#1090;&#1077;&#1085;&#1080;)\&#1061;&#1080;&#1097;&#1085;&#1080;&#1082;&#1080;.mp3" TargetMode="External"/><Relationship Id="rId6" Type="http://schemas.openxmlformats.org/officeDocument/2006/relationships/image" Target="../media/image18.gif"/><Relationship Id="rId5" Type="http://schemas.openxmlformats.org/officeDocument/2006/relationships/image" Target="../media/image12.gif"/><Relationship Id="rId10" Type="http://schemas.openxmlformats.org/officeDocument/2006/relationships/image" Target="../media/image16.png"/><Relationship Id="rId4" Type="http://schemas.openxmlformats.org/officeDocument/2006/relationships/image" Target="../media/image13.gif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gif"/><Relationship Id="rId13" Type="http://schemas.openxmlformats.org/officeDocument/2006/relationships/image" Target="../media/image1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0.gif"/><Relationship Id="rId12" Type="http://schemas.openxmlformats.org/officeDocument/2006/relationships/image" Target="../media/image33.gif"/><Relationship Id="rId2" Type="http://schemas.openxmlformats.org/officeDocument/2006/relationships/audio" Target="file:///D:\&#1052;&#1040;&#1052;&#1059;&#1057;&#1048;&#1050;\&#1052;&#1072;&#1084;&#1080;&#1085;&#1099;%20&#1087;&#1088;&#1077;&#1079;&#1077;&#1085;&#1090;&#1072;&#1094;&#1080;&#1080;\&#1046;&#1080;&#1074;&#1086;&#1090;&#1085;&#1099;&#1077;%20&#1078;&#1072;&#1088;&#1082;&#1080;&#1093;%20&#1089;&#1090;&#1088;&#1072;&#1085;\&#1046;&#1080;&#1074;&#1086;&#1090;&#1085;&#1099;&#1077;%20&#1078;&#1072;&#1088;&#1082;&#1080;&#1093;%20&#1089;&#1090;&#1088;&#1072;&#1085;%20(&#1079;&#1072;&#1075;&#1072;&#1076;&#1082;&#1080;,%20&#1090;&#1077;&#1085;&#1080;)\&#1045;&#1076;&#1103;&#1090;%20&#1090;&#1088;&#1072;&#1074;&#1091;.mp3" TargetMode="External"/><Relationship Id="rId1" Type="http://schemas.openxmlformats.org/officeDocument/2006/relationships/audio" Target="file:///D:\&#1052;&#1040;&#1052;&#1059;&#1057;&#1048;&#1050;\&#1052;&#1072;&#1084;&#1080;&#1085;&#1099;%20&#1087;&#1088;&#1077;&#1079;&#1077;&#1085;&#1090;&#1072;&#1094;&#1080;&#1080;\&#1046;&#1080;&#1074;&#1086;&#1090;&#1085;&#1099;&#1077;%20&#1078;&#1072;&#1088;&#1082;&#1080;&#1093;%20&#1089;&#1090;&#1088;&#1072;&#1085;\&#1046;&#1080;&#1074;&#1086;&#1090;&#1085;&#1099;&#1077;%20&#1078;&#1072;&#1088;&#1082;&#1080;&#1093;%20&#1089;&#1090;&#1088;&#1072;&#1085;%20(&#1079;&#1072;&#1075;&#1072;&#1076;&#1082;&#1080;,%20&#1090;&#1077;&#1085;&#1080;)\&#1058;&#1088;&#1072;&#1074;&#1086;&#1103;&#1076;&#1085;&#1099;&#1077;.mp3" TargetMode="External"/><Relationship Id="rId6" Type="http://schemas.openxmlformats.org/officeDocument/2006/relationships/image" Target="../media/image23.gif"/><Relationship Id="rId11" Type="http://schemas.openxmlformats.org/officeDocument/2006/relationships/image" Target="../media/image36.gif"/><Relationship Id="rId5" Type="http://schemas.openxmlformats.org/officeDocument/2006/relationships/image" Target="../media/image11.gif"/><Relationship Id="rId15" Type="http://schemas.openxmlformats.org/officeDocument/2006/relationships/image" Target="../media/image38.gif"/><Relationship Id="rId10" Type="http://schemas.openxmlformats.org/officeDocument/2006/relationships/image" Target="../media/image35.gif"/><Relationship Id="rId4" Type="http://schemas.openxmlformats.org/officeDocument/2006/relationships/image" Target="../media/image14.gif"/><Relationship Id="rId9" Type="http://schemas.openxmlformats.org/officeDocument/2006/relationships/image" Target="../media/image34.gif"/><Relationship Id="rId14" Type="http://schemas.openxmlformats.org/officeDocument/2006/relationships/image" Target="../media/image37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audio" Target="file:///D:\&#1052;&#1040;&#1052;&#1059;&#1057;&#1048;&#1050;\&#1052;&#1072;&#1084;&#1080;&#1085;&#1099;%20&#1087;&#1088;&#1077;&#1079;&#1077;&#1085;&#1090;&#1072;&#1094;&#1080;&#1080;\&#1046;&#1080;&#1074;&#1086;&#1090;&#1085;&#1099;&#1077;%20&#1078;&#1072;&#1088;&#1082;&#1080;&#1093;%20&#1089;&#1090;&#1088;&#1072;&#1085;\&#1046;&#1080;&#1074;&#1086;&#1090;&#1085;&#1099;&#1077;%20&#1078;&#1072;&#1088;&#1082;&#1080;&#1093;%20&#1089;&#1090;&#1088;&#1072;&#1085;%20(&#1079;&#1072;&#1075;&#1072;&#1076;&#1082;&#1080;,%20&#1090;&#1077;&#1085;&#1080;)\Sound%2040.mp3" TargetMode="External"/><Relationship Id="rId13" Type="http://schemas.openxmlformats.org/officeDocument/2006/relationships/audio" Target="file:///D:\&#1052;&#1040;&#1052;&#1059;&#1057;&#1048;&#1050;\&#1052;&#1072;&#1084;&#1080;&#1085;&#1099;%20&#1087;&#1088;&#1077;&#1079;&#1077;&#1085;&#1090;&#1072;&#1094;&#1080;&#1080;\&#1046;&#1080;&#1074;&#1086;&#1090;&#1085;&#1099;&#1077;%20&#1078;&#1072;&#1088;&#1082;&#1080;&#1093;%20&#1089;&#1090;&#1088;&#1072;&#1085;\&#1046;&#1080;&#1074;&#1086;&#1090;&#1085;&#1099;&#1077;%20&#1078;&#1072;&#1088;&#1082;&#1080;&#1093;%20&#1089;&#1090;&#1088;&#1072;&#1085;%20(&#1079;&#1072;&#1075;&#1072;&#1076;&#1082;&#1080;,%20&#1090;&#1077;&#1085;&#1080;)\Sound%2045.mp3" TargetMode="External"/><Relationship Id="rId18" Type="http://schemas.openxmlformats.org/officeDocument/2006/relationships/image" Target="../media/image42.gif"/><Relationship Id="rId26" Type="http://schemas.openxmlformats.org/officeDocument/2006/relationships/image" Target="../media/image47.gif"/><Relationship Id="rId3" Type="http://schemas.openxmlformats.org/officeDocument/2006/relationships/audio" Target="file:///D:\&#1052;&#1040;&#1052;&#1059;&#1057;&#1048;&#1050;\&#1052;&#1072;&#1084;&#1080;&#1085;&#1099;%20&#1087;&#1088;&#1077;&#1079;&#1077;&#1085;&#1090;&#1072;&#1094;&#1080;&#1080;\&#1046;&#1080;&#1074;&#1086;&#1090;&#1085;&#1099;&#1077;%20&#1078;&#1072;&#1088;&#1082;&#1080;&#1093;%20&#1089;&#1090;&#1088;&#1072;&#1085;\&#1046;&#1080;&#1074;&#1086;&#1090;&#1085;&#1099;&#1077;%20&#1078;&#1072;&#1088;&#1082;&#1080;&#1093;%20&#1089;&#1090;&#1088;&#1072;&#1085;%20(&#1079;&#1072;&#1075;&#1072;&#1076;&#1082;&#1080;,%20&#1090;&#1077;&#1085;&#1080;)\Sound%2034.mp3" TargetMode="External"/><Relationship Id="rId21" Type="http://schemas.openxmlformats.org/officeDocument/2006/relationships/image" Target="../media/image21.png"/><Relationship Id="rId7" Type="http://schemas.openxmlformats.org/officeDocument/2006/relationships/audio" Target="file:///D:\&#1052;&#1040;&#1052;&#1059;&#1057;&#1048;&#1050;\&#1052;&#1072;&#1084;&#1080;&#1085;&#1099;%20&#1087;&#1088;&#1077;&#1079;&#1077;&#1085;&#1090;&#1072;&#1094;&#1080;&#1080;\&#1046;&#1080;&#1074;&#1086;&#1090;&#1085;&#1099;&#1077;%20&#1078;&#1072;&#1088;&#1082;&#1080;&#1093;%20&#1089;&#1090;&#1088;&#1072;&#1085;\&#1046;&#1080;&#1074;&#1086;&#1090;&#1085;&#1099;&#1077;%20&#1078;&#1072;&#1088;&#1082;&#1080;&#1093;%20&#1089;&#1090;&#1088;&#1072;&#1085;%20(&#1079;&#1072;&#1075;&#1072;&#1076;&#1082;&#1080;,%20&#1090;&#1077;&#1085;&#1080;)\Sound%2039.mp3" TargetMode="External"/><Relationship Id="rId12" Type="http://schemas.openxmlformats.org/officeDocument/2006/relationships/audio" Target="file:///D:\&#1052;&#1040;&#1052;&#1059;&#1057;&#1048;&#1050;\&#1052;&#1072;&#1084;&#1080;&#1085;&#1099;%20&#1087;&#1088;&#1077;&#1079;&#1077;&#1085;&#1090;&#1072;&#1094;&#1080;&#1080;\&#1046;&#1080;&#1074;&#1086;&#1090;&#1085;&#1099;&#1077;%20&#1078;&#1072;&#1088;&#1082;&#1080;&#1093;%20&#1089;&#1090;&#1088;&#1072;&#1085;\&#1046;&#1080;&#1074;&#1086;&#1090;&#1085;&#1099;&#1077;%20&#1078;&#1072;&#1088;&#1082;&#1080;&#1093;%20&#1089;&#1090;&#1088;&#1072;&#1085;%20(&#1079;&#1072;&#1075;&#1072;&#1076;&#1082;&#1080;,%20&#1090;&#1077;&#1085;&#1080;)\Sound%2044.mp3" TargetMode="External"/><Relationship Id="rId17" Type="http://schemas.openxmlformats.org/officeDocument/2006/relationships/image" Target="../media/image41.gif"/><Relationship Id="rId25" Type="http://schemas.openxmlformats.org/officeDocument/2006/relationships/image" Target="../media/image46.gif"/><Relationship Id="rId2" Type="http://schemas.openxmlformats.org/officeDocument/2006/relationships/audio" Target="file:///D:\&#1052;&#1040;&#1052;&#1059;&#1057;&#1048;&#1050;\&#1052;&#1072;&#1084;&#1080;&#1085;&#1099;%20&#1087;&#1088;&#1077;&#1079;&#1077;&#1085;&#1090;&#1072;&#1094;&#1080;&#1080;\&#1046;&#1080;&#1074;&#1086;&#1090;&#1085;&#1099;&#1077;%20&#1078;&#1072;&#1088;&#1082;&#1080;&#1093;%20&#1089;&#1090;&#1088;&#1072;&#1085;\&#1046;&#1080;&#1074;&#1086;&#1090;&#1085;&#1099;&#1077;%20&#1078;&#1072;&#1088;&#1082;&#1080;&#1093;%20&#1089;&#1090;&#1088;&#1072;&#1085;%20(&#1079;&#1072;&#1075;&#1072;&#1076;&#1082;&#1080;,%20&#1090;&#1077;&#1085;&#1080;)\Sound%2033.mp3" TargetMode="External"/><Relationship Id="rId16" Type="http://schemas.openxmlformats.org/officeDocument/2006/relationships/image" Target="../media/image40.gif"/><Relationship Id="rId20" Type="http://schemas.openxmlformats.org/officeDocument/2006/relationships/image" Target="../media/image38.gif"/><Relationship Id="rId1" Type="http://schemas.openxmlformats.org/officeDocument/2006/relationships/audio" Target="file:///D:\&#1052;&#1040;&#1052;&#1059;&#1057;&#1048;&#1050;\&#1052;&#1072;&#1084;&#1080;&#1085;&#1099;%20&#1087;&#1088;&#1077;&#1079;&#1077;&#1085;&#1090;&#1072;&#1094;&#1080;&#1080;\&#1046;&#1080;&#1074;&#1086;&#1090;&#1085;&#1099;&#1077;%20&#1078;&#1072;&#1088;&#1082;&#1080;&#1093;%20&#1089;&#1090;&#1088;&#1072;&#1085;\&#1046;&#1080;&#1074;&#1086;&#1090;&#1085;&#1099;&#1077;%20&#1078;&#1072;&#1088;&#1082;&#1080;&#1093;%20&#1089;&#1090;&#1088;&#1072;&#1085;%20(&#1079;&#1072;&#1075;&#1072;&#1076;&#1082;&#1080;,%20&#1090;&#1077;&#1085;&#1080;)\Sound%2032.mp3" TargetMode="External"/><Relationship Id="rId6" Type="http://schemas.openxmlformats.org/officeDocument/2006/relationships/audio" Target="file:///D:\&#1052;&#1040;&#1052;&#1059;&#1057;&#1048;&#1050;\&#1052;&#1072;&#1084;&#1080;&#1085;&#1099;%20&#1087;&#1088;&#1077;&#1079;&#1077;&#1085;&#1090;&#1072;&#1094;&#1080;&#1080;\&#1046;&#1080;&#1074;&#1086;&#1090;&#1085;&#1099;&#1077;%20&#1078;&#1072;&#1088;&#1082;&#1080;&#1093;%20&#1089;&#1090;&#1088;&#1072;&#1085;\&#1046;&#1080;&#1074;&#1086;&#1090;&#1085;&#1099;&#1077;%20&#1078;&#1072;&#1088;&#1082;&#1080;&#1093;%20&#1089;&#1090;&#1088;&#1072;&#1085;%20(&#1079;&#1072;&#1075;&#1072;&#1076;&#1082;&#1080;,%20&#1090;&#1077;&#1085;&#1080;)\Sound%2038.mp3" TargetMode="External"/><Relationship Id="rId11" Type="http://schemas.openxmlformats.org/officeDocument/2006/relationships/audio" Target="file:///D:\&#1052;&#1040;&#1052;&#1059;&#1057;&#1048;&#1050;\&#1052;&#1072;&#1084;&#1080;&#1085;&#1099;%20&#1087;&#1088;&#1077;&#1079;&#1077;&#1085;&#1090;&#1072;&#1094;&#1080;&#1080;\&#1046;&#1080;&#1074;&#1086;&#1090;&#1085;&#1099;&#1077;%20&#1078;&#1072;&#1088;&#1082;&#1080;&#1093;%20&#1089;&#1090;&#1088;&#1072;&#1085;\&#1046;&#1080;&#1074;&#1086;&#1090;&#1085;&#1099;&#1077;%20&#1078;&#1072;&#1088;&#1082;&#1080;&#1093;%20&#1089;&#1090;&#1088;&#1072;&#1085;%20(&#1079;&#1072;&#1075;&#1072;&#1076;&#1082;&#1080;,%20&#1090;&#1077;&#1085;&#1080;)\Sound%2043.mp3" TargetMode="External"/><Relationship Id="rId24" Type="http://schemas.openxmlformats.org/officeDocument/2006/relationships/image" Target="../media/image16.png"/><Relationship Id="rId5" Type="http://schemas.openxmlformats.org/officeDocument/2006/relationships/audio" Target="file:///D:\&#1052;&#1040;&#1052;&#1059;&#1057;&#1048;&#1050;\&#1052;&#1072;&#1084;&#1080;&#1085;&#1099;%20&#1087;&#1088;&#1077;&#1079;&#1077;&#1085;&#1090;&#1072;&#1094;&#1080;&#1080;\&#1046;&#1080;&#1074;&#1086;&#1090;&#1085;&#1099;&#1077;%20&#1078;&#1072;&#1088;&#1082;&#1080;&#1093;%20&#1089;&#1090;&#1088;&#1072;&#1085;\&#1046;&#1080;&#1074;&#1086;&#1090;&#1085;&#1099;&#1077;%20&#1078;&#1072;&#1088;&#1082;&#1080;&#1093;%20&#1089;&#1090;&#1088;&#1072;&#1085;%20(&#1079;&#1072;&#1075;&#1072;&#1076;&#1082;&#1080;,%20&#1090;&#1077;&#1085;&#1080;)\Sound%2037.mp3" TargetMode="External"/><Relationship Id="rId15" Type="http://schemas.openxmlformats.org/officeDocument/2006/relationships/image" Target="../media/image39.gif"/><Relationship Id="rId23" Type="http://schemas.openxmlformats.org/officeDocument/2006/relationships/image" Target="../media/image45.png"/><Relationship Id="rId28" Type="http://schemas.openxmlformats.org/officeDocument/2006/relationships/image" Target="../media/image15.png"/><Relationship Id="rId10" Type="http://schemas.openxmlformats.org/officeDocument/2006/relationships/audio" Target="file:///D:\&#1052;&#1040;&#1052;&#1059;&#1057;&#1048;&#1050;\&#1052;&#1072;&#1084;&#1080;&#1085;&#1099;%20&#1087;&#1088;&#1077;&#1079;&#1077;&#1085;&#1090;&#1072;&#1094;&#1080;&#1080;\&#1046;&#1080;&#1074;&#1086;&#1090;&#1085;&#1099;&#1077;%20&#1078;&#1072;&#1088;&#1082;&#1080;&#1093;%20&#1089;&#1090;&#1088;&#1072;&#1085;\&#1046;&#1080;&#1074;&#1086;&#1090;&#1085;&#1099;&#1077;%20&#1078;&#1072;&#1088;&#1082;&#1080;&#1093;%20&#1089;&#1090;&#1088;&#1072;&#1085;%20(&#1079;&#1072;&#1075;&#1072;&#1076;&#1082;&#1080;,%20&#1090;&#1077;&#1085;&#1080;)\Sound%2042.mp3" TargetMode="External"/><Relationship Id="rId19" Type="http://schemas.openxmlformats.org/officeDocument/2006/relationships/image" Target="../media/image43.gif"/><Relationship Id="rId4" Type="http://schemas.openxmlformats.org/officeDocument/2006/relationships/audio" Target="file:///D:\&#1052;&#1040;&#1052;&#1059;&#1057;&#1048;&#1050;\&#1052;&#1072;&#1084;&#1080;&#1085;&#1099;%20&#1087;&#1088;&#1077;&#1079;&#1077;&#1085;&#1090;&#1072;&#1094;&#1080;&#1080;\&#1046;&#1080;&#1074;&#1086;&#1090;&#1085;&#1099;&#1077;%20&#1078;&#1072;&#1088;&#1082;&#1080;&#1093;%20&#1089;&#1090;&#1088;&#1072;&#1085;\&#1046;&#1080;&#1074;&#1086;&#1090;&#1085;&#1099;&#1077;%20&#1078;&#1072;&#1088;&#1082;&#1080;&#1093;%20&#1089;&#1090;&#1088;&#1072;&#1085;%20(&#1079;&#1072;&#1075;&#1072;&#1076;&#1082;&#1080;,%20&#1090;&#1077;&#1085;&#1080;)\Sound%2035.mp3" TargetMode="External"/><Relationship Id="rId9" Type="http://schemas.openxmlformats.org/officeDocument/2006/relationships/audio" Target="file:///D:\&#1052;&#1040;&#1052;&#1059;&#1057;&#1048;&#1050;\&#1052;&#1072;&#1084;&#1080;&#1085;&#1099;%20&#1087;&#1088;&#1077;&#1079;&#1077;&#1085;&#1090;&#1072;&#1094;&#1080;&#1080;\&#1046;&#1080;&#1074;&#1086;&#1090;&#1085;&#1099;&#1077;%20&#1078;&#1072;&#1088;&#1082;&#1080;&#1093;%20&#1089;&#1090;&#1088;&#1072;&#1085;\&#1046;&#1080;&#1074;&#1086;&#1090;&#1085;&#1099;&#1077;%20&#1078;&#1072;&#1088;&#1082;&#1080;&#1093;%20&#1089;&#1090;&#1088;&#1072;&#1085;%20(&#1079;&#1072;&#1075;&#1072;&#1076;&#1082;&#1080;,%20&#1090;&#1077;&#1085;&#1080;)\Sound%2041.mp3" TargetMode="External"/><Relationship Id="rId14" Type="http://schemas.openxmlformats.org/officeDocument/2006/relationships/slideLayout" Target="../slideLayouts/slideLayout7.xml"/><Relationship Id="rId22" Type="http://schemas.openxmlformats.org/officeDocument/2006/relationships/image" Target="../media/image44.gif"/><Relationship Id="rId27" Type="http://schemas.openxmlformats.org/officeDocument/2006/relationships/image" Target="../media/image3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500306"/>
            <a:ext cx="7929618" cy="3143272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9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9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9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9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Животные</a:t>
            </a:r>
            <a:br>
              <a:rPr lang="ru-RU" sz="9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9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жарких </a:t>
            </a:r>
            <a:br>
              <a:rPr lang="ru-RU" sz="9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9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стран</a:t>
            </a:r>
            <a:br>
              <a:rPr lang="ru-RU" sz="9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(загадки)</a:t>
            </a:r>
            <a:b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9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br>
              <a:rPr lang="ru-RU" sz="9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9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br>
              <a:rPr lang="ru-RU" sz="9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endParaRPr lang="ru-RU" sz="9600" dirty="0"/>
          </a:p>
        </p:txBody>
      </p:sp>
      <p:pic>
        <p:nvPicPr>
          <p:cNvPr id="1026" name="Picture 2" descr="D:\Каталог картинок\Животные Африки (2)\CAA0100 п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85728"/>
            <a:ext cx="1714512" cy="1714512"/>
          </a:xfrm>
          <a:prstGeom prst="rect">
            <a:avLst/>
          </a:prstGeom>
          <a:noFill/>
        </p:spPr>
      </p:pic>
      <p:pic>
        <p:nvPicPr>
          <p:cNvPr id="1027" name="Picture 3" descr="D:\Каталог картинок\Животные Африки (2)\SIL_CAML п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4429132"/>
            <a:ext cx="1714502" cy="1714502"/>
          </a:xfrm>
          <a:prstGeom prst="rect">
            <a:avLst/>
          </a:prstGeom>
          <a:noFill/>
        </p:spPr>
      </p:pic>
      <p:pic>
        <p:nvPicPr>
          <p:cNvPr id="1028" name="Picture 4" descr="D:\Каталог картинок\Животные Африки (2)\SYMB548 П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2428868"/>
            <a:ext cx="1857388" cy="1857388"/>
          </a:xfrm>
          <a:prstGeom prst="rect">
            <a:avLst/>
          </a:prstGeom>
          <a:noFill/>
        </p:spPr>
      </p:pic>
      <p:pic>
        <p:nvPicPr>
          <p:cNvPr id="1029" name="Picture 5" descr="D:\Каталог картинок\Животные Африки (2)\SYMB541 П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3768" y="4786322"/>
            <a:ext cx="1714512" cy="1714512"/>
          </a:xfrm>
          <a:prstGeom prst="rect">
            <a:avLst/>
          </a:prstGeom>
          <a:noFill/>
        </p:spPr>
      </p:pic>
      <p:pic>
        <p:nvPicPr>
          <p:cNvPr id="1030" name="Picture 6" descr="D:\Каталог картинок\Животные Африки (2)\SYMB550 П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43768" y="2571744"/>
            <a:ext cx="1785950" cy="1785950"/>
          </a:xfrm>
          <a:prstGeom prst="rect">
            <a:avLst/>
          </a:prstGeom>
          <a:noFill/>
        </p:spPr>
      </p:pic>
      <p:pic>
        <p:nvPicPr>
          <p:cNvPr id="1031" name="Picture 7" descr="D:\Каталог картинок\Л\ANIM1338 П 1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143768" y="285728"/>
            <a:ext cx="1643074" cy="1643074"/>
          </a:xfrm>
          <a:prstGeom prst="rect">
            <a:avLst/>
          </a:prstGeom>
          <a:noFill/>
        </p:spPr>
      </p:pic>
      <p:pic>
        <p:nvPicPr>
          <p:cNvPr id="11" name="Sound 49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/>
          <a:stretch>
            <a:fillRect/>
          </a:stretch>
        </p:blipFill>
        <p:spPr>
          <a:xfrm>
            <a:off x="8143900" y="-304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5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4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3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3286116" y="714356"/>
            <a:ext cx="4000528" cy="188435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rtl="0"/>
            <a:r>
              <a:rPr lang="ru-RU" sz="36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/>
                <a:latin typeface="Impact"/>
              </a:rPr>
              <a:t>МОЛОДЦЫ!!!</a:t>
            </a:r>
            <a:endParaRPr lang="ru-RU" sz="3600" kern="10" spc="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effectLst/>
              <a:latin typeface="Impact"/>
            </a:endParaRPr>
          </a:p>
        </p:txBody>
      </p:sp>
      <p:pic>
        <p:nvPicPr>
          <p:cNvPr id="3" name="Picture 4" descr="2">
            <a:hlinkClick r:id="" action="ppaction://hlinkshowjump?jump=nextslide">
              <a:snd r:embed="rId2" name="applause.wav"/>
            </a:hlinkClick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1785926"/>
            <a:ext cx="2652722" cy="26527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3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Каталог картинок\Б\HIPPOT П П.gif"/>
          <p:cNvPicPr>
            <a:picLocks noChangeAspect="1" noChangeArrowheads="1"/>
          </p:cNvPicPr>
          <p:nvPr/>
        </p:nvPicPr>
        <p:blipFill>
          <a:blip r:embed="rId6"/>
          <a:srcRect t="10345" r="1724" b="10345"/>
          <a:stretch>
            <a:fillRect/>
          </a:stretch>
        </p:blipFill>
        <p:spPr bwMode="auto">
          <a:xfrm>
            <a:off x="2285984" y="1857364"/>
            <a:ext cx="4714908" cy="3805013"/>
          </a:xfrm>
          <a:prstGeom prst="rect">
            <a:avLst/>
          </a:prstGeom>
          <a:noFill/>
        </p:spPr>
      </p:pic>
      <p:pic>
        <p:nvPicPr>
          <p:cNvPr id="1028" name="Picture 4" descr="D:\Каталог картинок\Л\ANIM1338 П 1.gif"/>
          <p:cNvPicPr>
            <a:picLocks noChangeAspect="1" noChangeArrowheads="1"/>
          </p:cNvPicPr>
          <p:nvPr/>
        </p:nvPicPr>
        <p:blipFill>
          <a:blip r:embed="rId7"/>
          <a:srcRect l="5797" r="17391" b="1449"/>
          <a:stretch>
            <a:fillRect/>
          </a:stretch>
        </p:blipFill>
        <p:spPr bwMode="auto">
          <a:xfrm>
            <a:off x="1714480" y="285728"/>
            <a:ext cx="4214842" cy="5407722"/>
          </a:xfrm>
          <a:prstGeom prst="rect">
            <a:avLst/>
          </a:prstGeom>
          <a:noFill/>
        </p:spPr>
      </p:pic>
      <p:pic>
        <p:nvPicPr>
          <p:cNvPr id="7" name="Picture 3" descr="D:\Каталог картинок\Б\HIPPOT П.gif"/>
          <p:cNvPicPr>
            <a:picLocks noChangeAspect="1" noChangeArrowheads="1"/>
          </p:cNvPicPr>
          <p:nvPr/>
        </p:nvPicPr>
        <p:blipFill>
          <a:blip r:embed="rId8"/>
          <a:srcRect t="12069" b="13793"/>
          <a:stretch>
            <a:fillRect/>
          </a:stretch>
        </p:blipFill>
        <p:spPr bwMode="auto">
          <a:xfrm>
            <a:off x="2285984" y="1857364"/>
            <a:ext cx="4817911" cy="3571900"/>
          </a:xfrm>
          <a:prstGeom prst="rect">
            <a:avLst/>
          </a:prstGeom>
          <a:noFill/>
        </p:spPr>
      </p:pic>
      <p:pic>
        <p:nvPicPr>
          <p:cNvPr id="1029" name="Picture 5" descr="D:\Каталог картинок\Л\ANIM1338 П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321147" y="619903"/>
            <a:ext cx="5429288" cy="5429288"/>
          </a:xfrm>
          <a:prstGeom prst="rect">
            <a:avLst/>
          </a:prstGeom>
          <a:noFill/>
        </p:spPr>
      </p:pic>
      <p:pic>
        <p:nvPicPr>
          <p:cNvPr id="2050" name="Picture 2" descr="D:\Каталог картинок\М\мясо.gi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6812154" flipV="1">
            <a:off x="3202674" y="5468744"/>
            <a:ext cx="1535109" cy="1465269"/>
          </a:xfrm>
          <a:prstGeom prst="rect">
            <a:avLst/>
          </a:prstGeom>
          <a:noFill/>
        </p:spPr>
      </p:pic>
      <p:pic>
        <p:nvPicPr>
          <p:cNvPr id="2051" name="Picture 3" descr="D:\Каталог картинок\Фото зайцев\bush П.gi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flipH="1">
            <a:off x="4643438" y="5429264"/>
            <a:ext cx="1714512" cy="1215160"/>
          </a:xfrm>
          <a:prstGeom prst="rect">
            <a:avLst/>
          </a:prstGeom>
          <a:noFill/>
        </p:spPr>
      </p:pic>
      <p:pic>
        <p:nvPicPr>
          <p:cNvPr id="8" name="Sound 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2"/>
          <a:stretch>
            <a:fillRect/>
          </a:stretch>
        </p:blipFill>
        <p:spPr>
          <a:xfrm>
            <a:off x="8572528" y="-304800"/>
            <a:ext cx="304800" cy="304800"/>
          </a:xfrm>
          <a:prstGeom prst="rect">
            <a:avLst/>
          </a:prstGeom>
        </p:spPr>
      </p:pic>
      <p:pic>
        <p:nvPicPr>
          <p:cNvPr id="9" name="Sound 6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3"/>
          <a:stretch>
            <a:fillRect/>
          </a:stretch>
        </p:blipFill>
        <p:spPr>
          <a:xfrm>
            <a:off x="7572396" y="-304800"/>
            <a:ext cx="304800" cy="304800"/>
          </a:xfrm>
          <a:prstGeom prst="rect">
            <a:avLst/>
          </a:prstGeom>
        </p:spPr>
      </p:pic>
      <p:pic>
        <p:nvPicPr>
          <p:cNvPr id="10" name="Травка-мясо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4"/>
          <a:stretch>
            <a:fillRect/>
          </a:stretch>
        </p:blipFill>
        <p:spPr>
          <a:xfrm>
            <a:off x="6643702" y="-304800"/>
            <a:ext cx="304800" cy="304800"/>
          </a:xfrm>
          <a:prstGeom prst="rect">
            <a:avLst/>
          </a:prstGeom>
        </p:spPr>
      </p:pic>
      <p:pic>
        <p:nvPicPr>
          <p:cNvPr id="11" name="Sound 50.mp3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13"/>
          <a:stretch>
            <a:fillRect/>
          </a:stretch>
        </p:blipFill>
        <p:spPr>
          <a:xfrm>
            <a:off x="5929322" y="-304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172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172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9717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034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63 -0.09421 C -0.02084 -0.08889 -0.02483 -0.08218 -0.02969 -0.07685 C -0.03229 -0.07384 -0.03802 -0.06829 -0.03802 -0.06806 C -0.04254 -0.05718 -0.04809 -0.05833 -0.05434 -0.05116 C -0.06181 -0.04236 -0.06875 -0.02917 -0.07778 -0.02315 C -0.08073 -0.02106 -0.08386 -0.02037 -0.08715 -0.01898 C -0.0908 -0.01736 -0.09809 -0.01458 -0.09809 -0.01435 C -0.14167 -0.01528 -0.18577 -0.01528 -0.22952 -0.01667 C -0.23316 -0.01667 -0.2408 -0.02731 -0.24167 -0.03171 " pathEditMode="relative" rAng="0" ptsTypes="ffffffffA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00" y="400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0.16852 C 0.02014 -0.15185 0.0382 -0.11505 0.05712 -0.08634 C 0.06389 -0.07639 0.06945 -0.06134 0.07657 -0.05255 C 0.09428 -0.03056 0.10591 -0.03171 0.12639 -0.02801 C 0.14341 -0.01968 0.1606 -0.0213 0.17761 -0.01343 C 0.22362 0.03102 0.27396 -0.00394 0.32257 -0.00394 " pathEditMode="relative" rAng="0" ptsTypes="fffffA">
                                      <p:cBhvr>
                                        <p:cTn id="27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00" y="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1" dur="4545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L 0.37639 -0.0011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00" y="-10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-0.36927 -0.00208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4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80000" showWhenStopped="0"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 vol="80000" showWhenStopped="0"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 vol="80000" showWhenStopped="0"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Каталог картинок\К\ANIM1780 П П.gif"/>
          <p:cNvPicPr>
            <a:picLocks noChangeAspect="1" noChangeArrowheads="1"/>
          </p:cNvPicPr>
          <p:nvPr/>
        </p:nvPicPr>
        <p:blipFill>
          <a:blip r:embed="rId5"/>
          <a:srcRect l="1389" t="12500" b="13888"/>
          <a:stretch>
            <a:fillRect/>
          </a:stretch>
        </p:blipFill>
        <p:spPr bwMode="auto">
          <a:xfrm>
            <a:off x="1857356" y="1571636"/>
            <a:ext cx="5072066" cy="3786214"/>
          </a:xfrm>
          <a:prstGeom prst="rect">
            <a:avLst/>
          </a:prstGeom>
          <a:noFill/>
        </p:spPr>
      </p:pic>
      <p:pic>
        <p:nvPicPr>
          <p:cNvPr id="4099" name="Picture 3" descr="D:\Каталог картинок\К\ANIM1780 П.gif"/>
          <p:cNvPicPr>
            <a:picLocks noChangeAspect="1" noChangeArrowheads="1"/>
          </p:cNvPicPr>
          <p:nvPr/>
        </p:nvPicPr>
        <p:blipFill>
          <a:blip r:embed="rId6"/>
          <a:srcRect t="13699" r="1370" b="15068"/>
          <a:stretch>
            <a:fillRect/>
          </a:stretch>
        </p:blipFill>
        <p:spPr bwMode="auto">
          <a:xfrm>
            <a:off x="1785918" y="1571636"/>
            <a:ext cx="5143536" cy="3714776"/>
          </a:xfrm>
          <a:prstGeom prst="rect">
            <a:avLst/>
          </a:prstGeom>
          <a:noFill/>
        </p:spPr>
      </p:pic>
      <p:pic>
        <p:nvPicPr>
          <p:cNvPr id="4100" name="Picture 4" descr="D:\Каталог картинок\Ж\GIRAFFE п 1.gif"/>
          <p:cNvPicPr>
            <a:picLocks noChangeAspect="1" noChangeArrowheads="1"/>
          </p:cNvPicPr>
          <p:nvPr/>
        </p:nvPicPr>
        <p:blipFill>
          <a:blip r:embed="rId7"/>
          <a:srcRect l="22093" r="17442" b="5814"/>
          <a:stretch>
            <a:fillRect/>
          </a:stretch>
        </p:blipFill>
        <p:spPr bwMode="auto">
          <a:xfrm>
            <a:off x="2428860" y="0"/>
            <a:ext cx="3714776" cy="5786478"/>
          </a:xfrm>
          <a:prstGeom prst="rect">
            <a:avLst/>
          </a:prstGeom>
          <a:noFill/>
        </p:spPr>
      </p:pic>
      <p:pic>
        <p:nvPicPr>
          <p:cNvPr id="4101" name="Picture 5" descr="D:\Каталог картинок\Ж\GIRAFFE п.gif"/>
          <p:cNvPicPr>
            <a:picLocks noChangeAspect="1" noChangeArrowheads="1"/>
          </p:cNvPicPr>
          <p:nvPr/>
        </p:nvPicPr>
        <p:blipFill>
          <a:blip r:embed="rId8"/>
          <a:srcRect l="21176" r="17647" b="3529"/>
          <a:stretch>
            <a:fillRect/>
          </a:stretch>
        </p:blipFill>
        <p:spPr bwMode="auto">
          <a:xfrm>
            <a:off x="2428860" y="0"/>
            <a:ext cx="3669435" cy="5786454"/>
          </a:xfrm>
          <a:prstGeom prst="rect">
            <a:avLst/>
          </a:prstGeom>
          <a:noFill/>
        </p:spPr>
      </p:pic>
      <p:pic>
        <p:nvPicPr>
          <p:cNvPr id="10" name="Picture 2" descr="D:\Каталог картинок\М\мясо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6812154" flipV="1">
            <a:off x="3318484" y="5648595"/>
            <a:ext cx="1277179" cy="1219074"/>
          </a:xfrm>
          <a:prstGeom prst="rect">
            <a:avLst/>
          </a:prstGeom>
          <a:noFill/>
        </p:spPr>
      </p:pic>
      <p:pic>
        <p:nvPicPr>
          <p:cNvPr id="11" name="Picture 3" descr="D:\Каталог картинок\Фото зайцев\bush П.gi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flipH="1">
            <a:off x="4714876" y="5857868"/>
            <a:ext cx="1411121" cy="1000132"/>
          </a:xfrm>
          <a:prstGeom prst="rect">
            <a:avLst/>
          </a:prstGeom>
          <a:noFill/>
        </p:spPr>
      </p:pic>
      <p:pic>
        <p:nvPicPr>
          <p:cNvPr id="8" name="Sound 10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1"/>
          <a:stretch>
            <a:fillRect/>
          </a:stretch>
        </p:blipFill>
        <p:spPr>
          <a:xfrm>
            <a:off x="8839200" y="-304800"/>
            <a:ext cx="304800" cy="304800"/>
          </a:xfrm>
          <a:prstGeom prst="rect">
            <a:avLst/>
          </a:prstGeom>
        </p:spPr>
      </p:pic>
      <p:pic>
        <p:nvPicPr>
          <p:cNvPr id="9" name="Sound 1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2"/>
          <a:stretch>
            <a:fillRect/>
          </a:stretch>
        </p:blipFill>
        <p:spPr>
          <a:xfrm>
            <a:off x="7786710" y="-304800"/>
            <a:ext cx="304800" cy="304800"/>
          </a:xfrm>
          <a:prstGeom prst="rect">
            <a:avLst/>
          </a:prstGeom>
        </p:spPr>
      </p:pic>
      <p:pic>
        <p:nvPicPr>
          <p:cNvPr id="12" name="Хищник - травоядное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3"/>
          <a:stretch>
            <a:fillRect/>
          </a:stretch>
        </p:blipFill>
        <p:spPr>
          <a:xfrm>
            <a:off x="6715140" y="-304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146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000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C -0.00121 0.00116 -0.00278 0.00185 -0.00382 0.00394 C -0.00451 0.00556 -0.00416 0.00856 -0.00521 0.01019 C -0.00677 0.01296 -0.00903 0.01412 -0.01093 0.0162 C -0.01354 0.01898 -0.01823 0.02454 -0.01823 0.02477 C -0.02309 0.03704 -0.02899 0.04861 -0.03385 0.06134 C -0.03784 0.07153 -0.03646 0.06852 -0.04097 0.08426 C -0.04166 0.08681 -0.04357 0.08796 -0.04462 0.09028 C -0.04843 0.09792 -0.0526 0.10509 -0.05781 0.11088 C -0.06319 0.125 -0.05659 0.11111 -0.06389 0.11898 C -0.06632 0.12199 -0.06857 0.12639 -0.071 0.1294 C -0.075 0.13981 -0.07986 0.14491 -0.0842 0.15394 C -0.0868 0.15926 -0.08993 0.16713 -0.09375 0.1706 C -0.10104 0.17755 -0.11128 0.17708 -0.11892 0.17894 C -0.14687 0.18542 -0.15642 0.18565 -0.19201 0.18704 C -0.21614 0.18935 -0.20642 0.18912 -0.22066 0.18912 " pathEditMode="relative" rAng="0" ptsTypes="fffffffffffffffA">
                                      <p:cBhvr>
                                        <p:cTn id="22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00" y="95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0.00069 C 0.0085 -0.00069 0.01354 -0.00046 0.02048 -0.00023 C 0.02552 0.00023 0.03003 0.00047 0.03472 0.0007 C 0.03628 0.00093 0.04028 0.00116 0.04028 0.00139 C 0.04427 0.00186 0.05243 0.00232 0.05989 0.00301 C 0.0717 0.00371 0.08194 0.00486 0.09774 0.00556 C 0.0993 0.00556 0.10017 0.00579 0.1026 0.00579 C 0.10642 0.00602 0.11094 0.00602 0.11528 0.00602 C 0.12656 0.00648 0.13767 0.00695 0.14913 0.00741 C 0.15642 0.00764 0.15503 0.00764 0.16337 0.00787 C 0.1684 0.00811 0.1743 0.00811 0.17934 0.00811 C 0.18767 0.00857 0.1967 0.00834 0.20625 0.00857 C 0.24635 0.00926 0.28663 0.00926 0.32916 0.00949 C 0.3309 0.00949 0.33281 0.00949 0.33472 0.00949 C 0.3408 0.00949 0.34687 0.00949 0.35225 0.00973 C 0.3776 0.01042 0.3375 0.00996 0.36996 0.00996 " pathEditMode="relative" rAng="0" ptsTypes="fffffffffffffffA">
                                      <p:cBhvr>
                                        <p:cTn id="24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00" y="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3526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11022E-16 L -0.14531 -0.0030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00" y="-20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3333E-6 L 0.26962 -0.0071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00" y="-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4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80000" showWhenStopped="0">
                <p:cTn id="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 vol="80000" showWhenStopped="0">
                <p:cTn id="4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Каталог картинок\В\ANIM281 П 1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8860" y="428604"/>
            <a:ext cx="4143372" cy="4143372"/>
          </a:xfrm>
          <a:prstGeom prst="rect">
            <a:avLst/>
          </a:prstGeom>
          <a:noFill/>
        </p:spPr>
      </p:pic>
      <p:pic>
        <p:nvPicPr>
          <p:cNvPr id="2051" name="Picture 3" descr="D:\Каталог картинок\В\ANIM281 П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28860" y="428604"/>
            <a:ext cx="4143372" cy="4143372"/>
          </a:xfrm>
          <a:prstGeom prst="rect">
            <a:avLst/>
          </a:prstGeom>
          <a:noFill/>
        </p:spPr>
      </p:pic>
      <p:pic>
        <p:nvPicPr>
          <p:cNvPr id="2052" name="Picture 4" descr="D:\Каталог картинок\З\ANIM324 п 1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857356" y="928670"/>
            <a:ext cx="4000528" cy="4000528"/>
          </a:xfrm>
          <a:prstGeom prst="rect">
            <a:avLst/>
          </a:prstGeom>
          <a:noFill/>
        </p:spPr>
      </p:pic>
      <p:pic>
        <p:nvPicPr>
          <p:cNvPr id="2053" name="Picture 5" descr="D:\Каталог картинок\З\ANIM324 п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85918" y="857232"/>
            <a:ext cx="4143394" cy="4143394"/>
          </a:xfrm>
          <a:prstGeom prst="rect">
            <a:avLst/>
          </a:prstGeom>
          <a:noFill/>
        </p:spPr>
      </p:pic>
      <p:pic>
        <p:nvPicPr>
          <p:cNvPr id="10" name="Picture 2" descr="D:\Каталог картинок\М\мясо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6812154" flipV="1">
            <a:off x="3202674" y="5468744"/>
            <a:ext cx="1535109" cy="1465269"/>
          </a:xfrm>
          <a:prstGeom prst="rect">
            <a:avLst/>
          </a:prstGeom>
          <a:noFill/>
        </p:spPr>
      </p:pic>
      <p:pic>
        <p:nvPicPr>
          <p:cNvPr id="11" name="Picture 3" descr="D:\Каталог картинок\Фото зайцев\bush П.gi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flipH="1">
            <a:off x="4643438" y="5572140"/>
            <a:ext cx="1512923" cy="1072284"/>
          </a:xfrm>
          <a:prstGeom prst="rect">
            <a:avLst/>
          </a:prstGeom>
          <a:noFill/>
        </p:spPr>
      </p:pic>
      <p:pic>
        <p:nvPicPr>
          <p:cNvPr id="8" name="Sound 1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1"/>
          <a:stretch>
            <a:fillRect/>
          </a:stretch>
        </p:blipFill>
        <p:spPr>
          <a:xfrm>
            <a:off x="8839200" y="-304800"/>
            <a:ext cx="304800" cy="304800"/>
          </a:xfrm>
          <a:prstGeom prst="rect">
            <a:avLst/>
          </a:prstGeom>
        </p:spPr>
      </p:pic>
      <p:pic>
        <p:nvPicPr>
          <p:cNvPr id="9" name="Sound 13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1"/>
          <a:stretch>
            <a:fillRect/>
          </a:stretch>
        </p:blipFill>
        <p:spPr>
          <a:xfrm>
            <a:off x="7858148" y="-304800"/>
            <a:ext cx="304800" cy="304800"/>
          </a:xfrm>
          <a:prstGeom prst="rect">
            <a:avLst/>
          </a:prstGeom>
        </p:spPr>
      </p:pic>
      <p:pic>
        <p:nvPicPr>
          <p:cNvPr id="12" name="Травка-мясо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2"/>
          <a:stretch>
            <a:fillRect/>
          </a:stretch>
        </p:blipFill>
        <p:spPr>
          <a:xfrm>
            <a:off x="7000892" y="-304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12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880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41 -0.07361 C -0.02361 -0.06944 -0.00834 -0.05625 0.00712 -0.04745 C 0.05538 -0.01967 0.01128 -0.0449 0.04097 -0.03264 C 0.04965 -0.02916 0.05712 -0.02106 0.06545 -0.01828 C 0.07205 -0.01597 0.07916 -0.0162 0.08594 -0.01527 C 0.09982 -0.0074 0.11823 -0.00625 0.13281 -0.0037 C 0.19132 0.02084 0.31493 -0.0037 0.31493 -0.00347 " pathEditMode="relative" rAng="0" ptsTypes="ffffffA">
                                      <p:cBhvr>
                                        <p:cTn id="22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00" y="47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334 0.00023 C 0.02518 0.01088 0.01737 0.01319 0.00591 0.01527 C -0.00052 0.01805 -0.00677 0.0199 -0.01337 0.02152 C -0.02951 0.03611 -0.04392 0.03333 -0.06511 0.03449 C -0.10973 0.03981 -0.08836 0.03819 -0.16823 0.03449 C -0.17882 0.03402 -0.19601 0.02963 -0.20539 0.02384 " pathEditMode="relative" rAng="0" ptsTypes="fffffA">
                                      <p:cBhvr>
                                        <p:cTn id="24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00" y="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4545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33333E-6 L -0.16233 -0.005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00" y="-30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40741E-7 L 0.19306 0.0085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00" y="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4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80000" showWhenStopped="0">
                <p:cTn id="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 vol="80000" showWhenStopped="0">
                <p:cTn id="4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D:\Каталог картинок\Н\ANIM1657 П 1.gif"/>
          <p:cNvPicPr>
            <a:picLocks noChangeAspect="1" noChangeArrowheads="1"/>
          </p:cNvPicPr>
          <p:nvPr/>
        </p:nvPicPr>
        <p:blipFill>
          <a:blip r:embed="rId5"/>
          <a:srcRect t="18824" r="1176" b="21176"/>
          <a:stretch>
            <a:fillRect/>
          </a:stretch>
        </p:blipFill>
        <p:spPr bwMode="auto">
          <a:xfrm>
            <a:off x="1685064" y="1000108"/>
            <a:ext cx="5530142" cy="3357586"/>
          </a:xfrm>
          <a:prstGeom prst="rect">
            <a:avLst/>
          </a:prstGeom>
          <a:noFill/>
        </p:spPr>
      </p:pic>
      <p:pic>
        <p:nvPicPr>
          <p:cNvPr id="7" name="Picture 2" descr="D:\Каталог картинок\Т\wild0107 Т1.gif"/>
          <p:cNvPicPr>
            <a:picLocks noChangeAspect="1" noChangeArrowheads="1"/>
          </p:cNvPicPr>
          <p:nvPr/>
        </p:nvPicPr>
        <p:blipFill>
          <a:blip r:embed="rId6"/>
          <a:srcRect l="12000" r="6667"/>
          <a:stretch>
            <a:fillRect/>
          </a:stretch>
        </p:blipFill>
        <p:spPr bwMode="auto">
          <a:xfrm>
            <a:off x="3697598" y="571480"/>
            <a:ext cx="3660483" cy="4500594"/>
          </a:xfrm>
          <a:prstGeom prst="rect">
            <a:avLst/>
          </a:prstGeom>
          <a:noFill/>
        </p:spPr>
      </p:pic>
      <p:pic>
        <p:nvPicPr>
          <p:cNvPr id="3079" name="Picture 7" descr="D:\Каталог картинок\Т\wild0107 Т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14678" y="571480"/>
            <a:ext cx="4572032" cy="4572032"/>
          </a:xfrm>
          <a:prstGeom prst="rect">
            <a:avLst/>
          </a:prstGeom>
          <a:noFill/>
        </p:spPr>
      </p:pic>
      <p:pic>
        <p:nvPicPr>
          <p:cNvPr id="3080" name="Picture 8" descr="D:\Каталог картинок\Н\ANIM1657 П.gif"/>
          <p:cNvPicPr>
            <a:picLocks noChangeAspect="1" noChangeArrowheads="1"/>
          </p:cNvPicPr>
          <p:nvPr/>
        </p:nvPicPr>
        <p:blipFill>
          <a:blip r:embed="rId8"/>
          <a:srcRect t="19231" r="1282" b="23077"/>
          <a:stretch>
            <a:fillRect/>
          </a:stretch>
        </p:blipFill>
        <p:spPr bwMode="auto">
          <a:xfrm>
            <a:off x="1693803" y="1000108"/>
            <a:ext cx="5500726" cy="3214710"/>
          </a:xfrm>
          <a:prstGeom prst="rect">
            <a:avLst/>
          </a:prstGeom>
          <a:noFill/>
        </p:spPr>
      </p:pic>
      <p:pic>
        <p:nvPicPr>
          <p:cNvPr id="13" name="Picture 2" descr="D:\Каталог картинок\М\мясо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6812154" flipV="1">
            <a:off x="4925511" y="5129107"/>
            <a:ext cx="1535109" cy="1465269"/>
          </a:xfrm>
          <a:prstGeom prst="rect">
            <a:avLst/>
          </a:prstGeom>
          <a:noFill/>
        </p:spPr>
      </p:pic>
      <p:pic>
        <p:nvPicPr>
          <p:cNvPr id="14" name="Picture 3" descr="D:\Каталог картинок\Фото зайцев\bush П.gi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flipH="1">
            <a:off x="3214678" y="5429264"/>
            <a:ext cx="1512923" cy="1072284"/>
          </a:xfrm>
          <a:prstGeom prst="rect">
            <a:avLst/>
          </a:prstGeom>
          <a:noFill/>
        </p:spPr>
      </p:pic>
      <p:pic>
        <p:nvPicPr>
          <p:cNvPr id="8" name="Sound 1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1"/>
          <a:stretch>
            <a:fillRect/>
          </a:stretch>
        </p:blipFill>
        <p:spPr>
          <a:xfrm>
            <a:off x="8429652" y="-304800"/>
            <a:ext cx="304800" cy="304800"/>
          </a:xfrm>
          <a:prstGeom prst="rect">
            <a:avLst/>
          </a:prstGeom>
        </p:spPr>
      </p:pic>
      <p:pic>
        <p:nvPicPr>
          <p:cNvPr id="9" name="Sound 15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2"/>
          <a:stretch>
            <a:fillRect/>
          </a:stretch>
        </p:blipFill>
        <p:spPr>
          <a:xfrm>
            <a:off x="7572396" y="-304800"/>
            <a:ext cx="304800" cy="304800"/>
          </a:xfrm>
          <a:prstGeom prst="rect">
            <a:avLst/>
          </a:prstGeom>
        </p:spPr>
      </p:pic>
      <p:pic>
        <p:nvPicPr>
          <p:cNvPr id="10" name="Хищник - травоядное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3"/>
          <a:stretch>
            <a:fillRect/>
          </a:stretch>
        </p:blipFill>
        <p:spPr>
          <a:xfrm>
            <a:off x="6572264" y="-304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09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872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13935 C 0.01979 0.17199 0.08073 0.15694 0.08073 0.1574 C 0.11406 0.16643 0.11458 0.16805 0.17014 0.15694 C 0.17396 0.15625 0.18923 0.13148 0.19583 0.12847 C 0.19861 0.11875 0.20087 0.11157 0.20087 0.10023 " pathEditMode="relative" rAng="0" ptsTypes="ffffA">
                                      <p:cBhvr>
                                        <p:cTn id="22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-3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972 C -0.01128 0.00579 -0.0276 0.01366 -0.04305 0.01875 C -0.05833 0.04028 -0.09011 0.03912 -0.1099 0.04051 C -0.12726 0.04144 -0.14445 0.0419 -0.16164 0.04282 C -0.17969 0.04514 -0.19254 0.04838 -0.21129 0.05 C -0.2908 0.08565 -0.33212 0.05231 -0.39532 0.03079 C -0.40417 0.02477 -0.41146 0.01759 -0.42119 0.01412 C -0.42518 0.01134 -0.42917 0.00741 -0.43316 0.00463 C -0.4349 0.00347 -0.44011 0.00208 -0.43837 0.00208 C -0.43195 0.00208 -0.42553 0.00532 -0.42119 0.01157 " pathEditMode="relative" rAng="0" ptsTypes="fffffffffA">
                                      <p:cBhvr>
                                        <p:cTn id="24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00" y="4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3526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7037E-7 L -0.35903 0.0023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00" y="10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278 -0.03056 L 0.26476 -0.03264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4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80000" showWhenStopped="0">
                <p:cTn id="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 vol="80000" showWhenStopped="0">
                <p:cTn id="4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D:\Каталог картинок\С\Ostrich2 п 1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0298" y="0"/>
            <a:ext cx="5000660" cy="5000660"/>
          </a:xfrm>
          <a:prstGeom prst="rect">
            <a:avLst/>
          </a:prstGeom>
          <a:noFill/>
        </p:spPr>
      </p:pic>
      <p:pic>
        <p:nvPicPr>
          <p:cNvPr id="6" name="Picture 3" descr="D:\Каталог картинок\З\wld0038 п 1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71736" y="500066"/>
            <a:ext cx="4857784" cy="4857784"/>
          </a:xfrm>
          <a:prstGeom prst="rect">
            <a:avLst/>
          </a:prstGeom>
          <a:noFill/>
        </p:spPr>
      </p:pic>
      <p:pic>
        <p:nvPicPr>
          <p:cNvPr id="5126" name="Picture 6" descr="D:\Каталог картинок\С\Ostrich2 П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28860" y="0"/>
            <a:ext cx="5072098" cy="5072098"/>
          </a:xfrm>
          <a:prstGeom prst="rect">
            <a:avLst/>
          </a:prstGeom>
          <a:noFill/>
        </p:spPr>
      </p:pic>
      <p:pic>
        <p:nvPicPr>
          <p:cNvPr id="8" name="Picture 4" descr="D:\Каталог картинок\З\wld0038 п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571736" y="357190"/>
            <a:ext cx="5072098" cy="5072098"/>
          </a:xfrm>
          <a:prstGeom prst="rect">
            <a:avLst/>
          </a:prstGeom>
          <a:noFill/>
        </p:spPr>
      </p:pic>
      <p:pic>
        <p:nvPicPr>
          <p:cNvPr id="13" name="Picture 2" descr="D:\Каталог картинок\М\мясо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6812154" flipV="1">
            <a:off x="4925512" y="5335699"/>
            <a:ext cx="1535109" cy="1465269"/>
          </a:xfrm>
          <a:prstGeom prst="rect">
            <a:avLst/>
          </a:prstGeom>
          <a:noFill/>
        </p:spPr>
      </p:pic>
      <p:pic>
        <p:nvPicPr>
          <p:cNvPr id="14" name="Picture 3" descr="D:\Каталог картинок\Фото зайцев\bush П.gi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flipH="1">
            <a:off x="3214678" y="5429264"/>
            <a:ext cx="1512923" cy="1072284"/>
          </a:xfrm>
          <a:prstGeom prst="rect">
            <a:avLst/>
          </a:prstGeom>
          <a:noFill/>
        </p:spPr>
      </p:pic>
      <p:pic>
        <p:nvPicPr>
          <p:cNvPr id="15" name="Picture 3" descr="D:\Каталог картинок\Фото зайцев\bush П.gi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072066" y="5357826"/>
            <a:ext cx="1357322" cy="1147009"/>
          </a:xfrm>
          <a:prstGeom prst="rect">
            <a:avLst/>
          </a:prstGeom>
          <a:noFill/>
        </p:spPr>
      </p:pic>
      <p:pic>
        <p:nvPicPr>
          <p:cNvPr id="9" name="Sound 17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1"/>
          <a:stretch>
            <a:fillRect/>
          </a:stretch>
        </p:blipFill>
        <p:spPr>
          <a:xfrm>
            <a:off x="8991600" y="-304800"/>
            <a:ext cx="304800" cy="304800"/>
          </a:xfrm>
          <a:prstGeom prst="rect">
            <a:avLst/>
          </a:prstGeom>
        </p:spPr>
      </p:pic>
      <p:pic>
        <p:nvPicPr>
          <p:cNvPr id="10" name="Sound 2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1"/>
          <a:stretch>
            <a:fillRect/>
          </a:stretch>
        </p:blipFill>
        <p:spPr>
          <a:xfrm>
            <a:off x="8143900" y="-304800"/>
            <a:ext cx="304800" cy="304800"/>
          </a:xfrm>
          <a:prstGeom prst="rect">
            <a:avLst/>
          </a:prstGeom>
        </p:spPr>
      </p:pic>
      <p:pic>
        <p:nvPicPr>
          <p:cNvPr id="11" name="Травка-мясо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2"/>
          <a:stretch>
            <a:fillRect/>
          </a:stretch>
        </p:blipFill>
        <p:spPr>
          <a:xfrm>
            <a:off x="7215206" y="-304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09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747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C -0.01111 0.01111 0.00277 -0.00301 -0.00868 0.01064 C -0.01459 0.01759 -0.03785 0.03518 -0.04549 0.03865 C -0.05573 0.05 -0.06684 0.0618 -0.07917 0.06875 C -0.08768 0.08148 -0.10087 0.09259 -0.11285 0.09676 C -0.1191 0.10138 -0.12344 0.10324 -0.13038 0.10532 C -0.1566 0.10463 -0.18316 0.10439 -0.20955 0.10324 C -0.2349 0.10208 -0.25903 0.0868 -0.2842 0.08171 C -0.29288 0.07523 -0.30209 0.07268 -0.31042 0.06666 " pathEditMode="relative" rAng="0" ptsTypes="ffffffffA">
                                      <p:cBhvr>
                                        <p:cTn id="20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00" y="51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-7.03704E-6 C 0.01024 0.00439 0.01927 0.01157 0.02899 0.01712 C 0.04131 0.0243 0.05624 0.02638 0.06944 0.028 C 0.07534 0.03055 0.08107 0.03402 0.08715 0.03657 C 0.12743 0.03587 0.20798 0.03448 0.20798 0.03448 " pathEditMode="relative" ptsTypes="ffffA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4545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-0.00209 L 0.36545 0.0368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00" y="190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7.40741E-7 L -0.38872 0.03148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00" y="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 vol="80000" showWhenStopped="0"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Каталог картинок\М\мясо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6812154" flipV="1">
            <a:off x="3798842" y="2730917"/>
            <a:ext cx="2174835" cy="2075891"/>
          </a:xfrm>
          <a:prstGeom prst="rect">
            <a:avLst/>
          </a:prstGeom>
          <a:noFill/>
        </p:spPr>
      </p:pic>
      <p:pic>
        <p:nvPicPr>
          <p:cNvPr id="4" name="Picture 5" descr="D:\Каталог картинок\Л\ANIM1338 П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1428736"/>
            <a:ext cx="3357586" cy="3357586"/>
          </a:xfrm>
          <a:prstGeom prst="rect">
            <a:avLst/>
          </a:prstGeom>
          <a:noFill/>
        </p:spPr>
      </p:pic>
      <p:pic>
        <p:nvPicPr>
          <p:cNvPr id="5" name="Picture 3" descr="D:\Каталог картинок\К\ANIM1780 П.gif"/>
          <p:cNvPicPr>
            <a:picLocks noChangeAspect="1" noChangeArrowheads="1"/>
          </p:cNvPicPr>
          <p:nvPr/>
        </p:nvPicPr>
        <p:blipFill>
          <a:blip r:embed="rId6"/>
          <a:srcRect t="13699" r="1370" b="15068"/>
          <a:stretch>
            <a:fillRect/>
          </a:stretch>
        </p:blipFill>
        <p:spPr bwMode="auto">
          <a:xfrm>
            <a:off x="0" y="2643182"/>
            <a:ext cx="3560910" cy="2571768"/>
          </a:xfrm>
          <a:prstGeom prst="rect">
            <a:avLst/>
          </a:prstGeom>
          <a:noFill/>
        </p:spPr>
      </p:pic>
      <p:pic>
        <p:nvPicPr>
          <p:cNvPr id="6" name="Picture 5" descr="D:\Каталог картинок\З\ANIM324 п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643174" y="4143356"/>
            <a:ext cx="2714644" cy="2714644"/>
          </a:xfrm>
          <a:prstGeom prst="rect">
            <a:avLst/>
          </a:prstGeom>
          <a:noFill/>
        </p:spPr>
      </p:pic>
      <p:pic>
        <p:nvPicPr>
          <p:cNvPr id="8" name="Picture 7" descr="D:\Каталог картинок\Т\wild0107 Т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00364" y="0"/>
            <a:ext cx="2714644" cy="2714644"/>
          </a:xfrm>
          <a:prstGeom prst="rect">
            <a:avLst/>
          </a:prstGeom>
          <a:noFill/>
        </p:spPr>
      </p:pic>
      <p:pic>
        <p:nvPicPr>
          <p:cNvPr id="7" name="Хищник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/>
          <a:stretch>
            <a:fillRect/>
          </a:stretch>
        </p:blipFill>
        <p:spPr>
          <a:xfrm>
            <a:off x="7929586" y="-304800"/>
            <a:ext cx="304800" cy="304800"/>
          </a:xfrm>
          <a:prstGeom prst="rect">
            <a:avLst/>
          </a:prstGeom>
        </p:spPr>
      </p:pic>
      <p:pic>
        <p:nvPicPr>
          <p:cNvPr id="9" name="Едят мясо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0"/>
          <a:stretch>
            <a:fillRect/>
          </a:stretch>
        </p:blipFill>
        <p:spPr>
          <a:xfrm>
            <a:off x="8572528" y="-304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7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72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80000" showWhenStopped="0"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Каталог картинок\Фото зайцев\bush П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4071934" y="3143248"/>
            <a:ext cx="1713504" cy="1214446"/>
          </a:xfrm>
          <a:prstGeom prst="rect">
            <a:avLst/>
          </a:prstGeom>
          <a:noFill/>
        </p:spPr>
      </p:pic>
      <p:pic>
        <p:nvPicPr>
          <p:cNvPr id="3" name="Picture 3" descr="D:\Каталог картинок\Б\HIPPOT П.gif"/>
          <p:cNvPicPr>
            <a:picLocks noChangeAspect="1" noChangeArrowheads="1"/>
          </p:cNvPicPr>
          <p:nvPr/>
        </p:nvPicPr>
        <p:blipFill>
          <a:blip r:embed="rId5"/>
          <a:srcRect t="12069" b="13793"/>
          <a:stretch>
            <a:fillRect/>
          </a:stretch>
        </p:blipFill>
        <p:spPr bwMode="auto">
          <a:xfrm>
            <a:off x="2857488" y="571480"/>
            <a:ext cx="2408956" cy="1785950"/>
          </a:xfrm>
          <a:prstGeom prst="rect">
            <a:avLst/>
          </a:prstGeom>
          <a:noFill/>
        </p:spPr>
      </p:pic>
      <p:pic>
        <p:nvPicPr>
          <p:cNvPr id="4" name="Picture 3" descr="D:\Каталог картинок\В\ANIM281 П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72232" y="0"/>
            <a:ext cx="2571768" cy="2571768"/>
          </a:xfrm>
          <a:prstGeom prst="rect">
            <a:avLst/>
          </a:prstGeom>
          <a:noFill/>
        </p:spPr>
      </p:pic>
      <p:pic>
        <p:nvPicPr>
          <p:cNvPr id="5" name="Picture 5" descr="D:\Каталог картинок\Ж\GIRAFFE п.gif"/>
          <p:cNvPicPr>
            <a:picLocks noChangeAspect="1" noChangeArrowheads="1"/>
          </p:cNvPicPr>
          <p:nvPr/>
        </p:nvPicPr>
        <p:blipFill>
          <a:blip r:embed="rId7"/>
          <a:srcRect l="21176" r="17647" b="3529"/>
          <a:stretch>
            <a:fillRect/>
          </a:stretch>
        </p:blipFill>
        <p:spPr bwMode="auto">
          <a:xfrm>
            <a:off x="5715008" y="1071546"/>
            <a:ext cx="1947979" cy="3071834"/>
          </a:xfrm>
          <a:prstGeom prst="rect">
            <a:avLst/>
          </a:prstGeom>
          <a:noFill/>
        </p:spPr>
      </p:pic>
      <p:pic>
        <p:nvPicPr>
          <p:cNvPr id="6" name="Picture 8" descr="D:\Каталог картинок\Н\ANIM1657 П.gif"/>
          <p:cNvPicPr>
            <a:picLocks noChangeAspect="1" noChangeArrowheads="1"/>
          </p:cNvPicPr>
          <p:nvPr/>
        </p:nvPicPr>
        <p:blipFill>
          <a:blip r:embed="rId8"/>
          <a:srcRect t="19231" r="1282" b="23077"/>
          <a:stretch>
            <a:fillRect/>
          </a:stretch>
        </p:blipFill>
        <p:spPr bwMode="auto">
          <a:xfrm>
            <a:off x="4500562" y="4357694"/>
            <a:ext cx="2689244" cy="1571636"/>
          </a:xfrm>
          <a:prstGeom prst="rect">
            <a:avLst/>
          </a:prstGeom>
          <a:noFill/>
        </p:spPr>
      </p:pic>
      <p:pic>
        <p:nvPicPr>
          <p:cNvPr id="7" name="Picture 4" descr="D:\Каталог картинок\З\wld0038 п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58008" y="4214818"/>
            <a:ext cx="2285992" cy="2285992"/>
          </a:xfrm>
          <a:prstGeom prst="rect">
            <a:avLst/>
          </a:prstGeom>
          <a:noFill/>
        </p:spPr>
      </p:pic>
      <p:pic>
        <p:nvPicPr>
          <p:cNvPr id="3074" name="Picture 2" descr="D:\Каталог картинок\Животные Африки (2)\ANIM1902 П.gi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286116" y="5072074"/>
            <a:ext cx="2071702" cy="2071702"/>
          </a:xfrm>
          <a:prstGeom prst="rect">
            <a:avLst/>
          </a:prstGeom>
          <a:noFill/>
        </p:spPr>
      </p:pic>
      <p:pic>
        <p:nvPicPr>
          <p:cNvPr id="3075" name="Picture 3" descr="D:\Каталог картинок\Животные Африки (2)\ElephntA п.gi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14282" y="4071942"/>
            <a:ext cx="3286116" cy="3286116"/>
          </a:xfrm>
          <a:prstGeom prst="rect">
            <a:avLst/>
          </a:prstGeom>
          <a:noFill/>
        </p:spPr>
      </p:pic>
      <p:pic>
        <p:nvPicPr>
          <p:cNvPr id="12" name="Picture 6" descr="D:\Каталог картинок\С\Ostrich2 П.gif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-214346" y="0"/>
            <a:ext cx="2500306" cy="2500306"/>
          </a:xfrm>
          <a:prstGeom prst="rect">
            <a:avLst/>
          </a:prstGeom>
          <a:noFill/>
        </p:spPr>
      </p:pic>
      <p:pic>
        <p:nvPicPr>
          <p:cNvPr id="11" name="Травоядны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3"/>
          <a:stretch>
            <a:fillRect/>
          </a:stretch>
        </p:blipFill>
        <p:spPr>
          <a:xfrm>
            <a:off x="8501090" y="-304800"/>
            <a:ext cx="304800" cy="304800"/>
          </a:xfrm>
          <a:prstGeom prst="rect">
            <a:avLst/>
          </a:prstGeom>
        </p:spPr>
      </p:pic>
      <p:pic>
        <p:nvPicPr>
          <p:cNvPr id="13" name="Едят траву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3"/>
          <a:stretch>
            <a:fillRect/>
          </a:stretch>
        </p:blipFill>
        <p:spPr>
          <a:xfrm>
            <a:off x="7500958" y="-304800"/>
            <a:ext cx="304800" cy="304800"/>
          </a:xfrm>
          <a:prstGeom prst="rect">
            <a:avLst/>
          </a:prstGeom>
        </p:spPr>
      </p:pic>
      <p:pic>
        <p:nvPicPr>
          <p:cNvPr id="1026" name="Picture 2" descr="D:\Каталог картинок\К\ANIM1212 п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071538" y="1928802"/>
            <a:ext cx="2857500" cy="2857500"/>
          </a:xfrm>
          <a:prstGeom prst="rect">
            <a:avLst/>
          </a:prstGeom>
          <a:noFill/>
        </p:spPr>
      </p:pic>
      <p:pic>
        <p:nvPicPr>
          <p:cNvPr id="1027" name="Picture 3" descr="D:\Каталог картинок\П\ANIM541 П.gif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2428868"/>
            <a:ext cx="2143140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14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533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6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 vol="80000" showWhenStopped="0">
                <p:cTn id="6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Каталог картинок\Животные Африки (2)\AN14866 П 1.gif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429224" y="0"/>
            <a:ext cx="3714776" cy="3714776"/>
          </a:xfrm>
          <a:prstGeom prst="rect">
            <a:avLst/>
          </a:prstGeom>
          <a:noFill/>
        </p:spPr>
      </p:pic>
      <p:pic>
        <p:nvPicPr>
          <p:cNvPr id="1027" name="Picture 3" descr="D:\Каталог картинок\Животные Африки (2)\TORTOISE  п 1.gif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14282" y="4286256"/>
            <a:ext cx="2857500" cy="2857500"/>
          </a:xfrm>
          <a:prstGeom prst="rect">
            <a:avLst/>
          </a:prstGeom>
          <a:noFill/>
        </p:spPr>
      </p:pic>
      <p:pic>
        <p:nvPicPr>
          <p:cNvPr id="1028" name="Picture 4" descr="D:\Каталог картинок\Животные Африки (2)\ANIM1902 П 1.gif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6072198" y="4286256"/>
            <a:ext cx="2857500" cy="2857500"/>
          </a:xfrm>
          <a:prstGeom prst="rect">
            <a:avLst/>
          </a:prstGeom>
          <a:noFill/>
        </p:spPr>
      </p:pic>
      <p:pic>
        <p:nvPicPr>
          <p:cNvPr id="1029" name="Picture 5" descr="D:\Каталог картинок\К\ANIM1212 п 1.gif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1928794" y="1785926"/>
            <a:ext cx="3500462" cy="3500462"/>
          </a:xfrm>
          <a:prstGeom prst="rect">
            <a:avLst/>
          </a:prstGeom>
          <a:noFill/>
        </p:spPr>
      </p:pic>
      <p:pic>
        <p:nvPicPr>
          <p:cNvPr id="1030" name="Picture 6" descr="D:\Каталог картинок\П\ANIM541 П 1.gif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-285784" y="357166"/>
            <a:ext cx="2857500" cy="2857500"/>
          </a:xfrm>
          <a:prstGeom prst="rect">
            <a:avLst/>
          </a:prstGeom>
          <a:noFill/>
        </p:spPr>
      </p:pic>
      <p:pic>
        <p:nvPicPr>
          <p:cNvPr id="1031" name="Picture 7" descr="D:\Каталог картинок\П\ANIM541 П.gif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-285784" y="357166"/>
            <a:ext cx="2857500" cy="2857500"/>
          </a:xfrm>
          <a:prstGeom prst="rect">
            <a:avLst/>
          </a:prstGeom>
          <a:noFill/>
        </p:spPr>
      </p:pic>
      <p:pic>
        <p:nvPicPr>
          <p:cNvPr id="9" name="Sound 3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21"/>
          <a:stretch>
            <a:fillRect/>
          </a:stretch>
        </p:blipFill>
        <p:spPr>
          <a:xfrm>
            <a:off x="8839200" y="-304800"/>
            <a:ext cx="304800" cy="304800"/>
          </a:xfrm>
          <a:prstGeom prst="rect">
            <a:avLst/>
          </a:prstGeom>
        </p:spPr>
      </p:pic>
      <p:pic>
        <p:nvPicPr>
          <p:cNvPr id="1032" name="Picture 8" descr="D:\Каталог картинок\Животные Африки (2)\TORTOISE  п.gif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214282" y="4286256"/>
            <a:ext cx="2857500" cy="2857500"/>
          </a:xfrm>
          <a:prstGeom prst="rect">
            <a:avLst/>
          </a:prstGeom>
          <a:noFill/>
        </p:spPr>
      </p:pic>
      <p:pic>
        <p:nvPicPr>
          <p:cNvPr id="11" name="Sound 33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23"/>
          <a:stretch>
            <a:fillRect/>
          </a:stretch>
        </p:blipFill>
        <p:spPr>
          <a:xfrm>
            <a:off x="8072462" y="-304800"/>
            <a:ext cx="304800" cy="304800"/>
          </a:xfrm>
          <a:prstGeom prst="rect">
            <a:avLst/>
          </a:prstGeom>
        </p:spPr>
      </p:pic>
      <p:pic>
        <p:nvPicPr>
          <p:cNvPr id="12" name="Sound 34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24"/>
          <a:stretch>
            <a:fillRect/>
          </a:stretch>
        </p:blipFill>
        <p:spPr>
          <a:xfrm>
            <a:off x="7286644" y="-304800"/>
            <a:ext cx="304800" cy="304800"/>
          </a:xfrm>
          <a:prstGeom prst="rect">
            <a:avLst/>
          </a:prstGeom>
        </p:spPr>
      </p:pic>
      <p:pic>
        <p:nvPicPr>
          <p:cNvPr id="13" name="Sound 35.mp3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24"/>
          <a:stretch>
            <a:fillRect/>
          </a:stretch>
        </p:blipFill>
        <p:spPr>
          <a:xfrm>
            <a:off x="6500826" y="-304800"/>
            <a:ext cx="304800" cy="304800"/>
          </a:xfrm>
          <a:prstGeom prst="rect">
            <a:avLst/>
          </a:prstGeom>
        </p:spPr>
      </p:pic>
      <p:pic>
        <p:nvPicPr>
          <p:cNvPr id="1033" name="Picture 9" descr="D:\Каталог картинок\Животные Африки (2)\ANIM1902 П.gif"/>
          <p:cNvPicPr>
            <a:picLocks noChangeAspect="1" noChangeArrowheads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6072198" y="4286256"/>
            <a:ext cx="2857500" cy="2857500"/>
          </a:xfrm>
          <a:prstGeom prst="rect">
            <a:avLst/>
          </a:prstGeom>
          <a:noFill/>
        </p:spPr>
      </p:pic>
      <p:pic>
        <p:nvPicPr>
          <p:cNvPr id="15" name="Sound 37.mp3">
            <a:hlinkClick r:id="" action="ppaction://media"/>
          </p:cNvPr>
          <p:cNvPicPr>
            <a:picLocks noRot="1" noChangeAspect="1"/>
          </p:cNvPicPr>
          <p:nvPr>
            <a:audioFile r:link="rId5"/>
          </p:nvPr>
        </p:nvPicPr>
        <p:blipFill>
          <a:blip r:embed="rId24"/>
          <a:stretch>
            <a:fillRect/>
          </a:stretch>
        </p:blipFill>
        <p:spPr>
          <a:xfrm>
            <a:off x="5715008" y="-304800"/>
            <a:ext cx="304800" cy="304800"/>
          </a:xfrm>
          <a:prstGeom prst="rect">
            <a:avLst/>
          </a:prstGeom>
        </p:spPr>
      </p:pic>
      <p:pic>
        <p:nvPicPr>
          <p:cNvPr id="1034" name="Picture 10" descr="D:\Каталог картинок\Животные Африки (2)\AN14866 П.gif"/>
          <p:cNvPicPr>
            <a:picLocks noChangeAspect="1" noChangeArrowheads="1"/>
          </p:cNvPicPr>
          <p:nvPr/>
        </p:nvPicPr>
        <p:blipFill>
          <a:blip r:embed="rId26"/>
          <a:srcRect/>
          <a:stretch>
            <a:fillRect/>
          </a:stretch>
        </p:blipFill>
        <p:spPr bwMode="auto">
          <a:xfrm>
            <a:off x="5429256" y="0"/>
            <a:ext cx="3714744" cy="3714744"/>
          </a:xfrm>
          <a:prstGeom prst="rect">
            <a:avLst/>
          </a:prstGeom>
          <a:noFill/>
        </p:spPr>
      </p:pic>
      <p:pic>
        <p:nvPicPr>
          <p:cNvPr id="1035" name="Picture 11" descr="D:\Каталог картинок\К\ANIM1212 п.gif"/>
          <p:cNvPicPr>
            <a:picLocks noChangeAspect="1" noChangeArrowheads="1"/>
          </p:cNvPicPr>
          <p:nvPr/>
        </p:nvPicPr>
        <p:blipFill>
          <a:blip r:embed="rId27"/>
          <a:srcRect/>
          <a:stretch>
            <a:fillRect/>
          </a:stretch>
        </p:blipFill>
        <p:spPr bwMode="auto">
          <a:xfrm>
            <a:off x="2000232" y="1857364"/>
            <a:ext cx="3429024" cy="3429024"/>
          </a:xfrm>
          <a:prstGeom prst="rect">
            <a:avLst/>
          </a:prstGeom>
          <a:noFill/>
        </p:spPr>
      </p:pic>
      <p:pic>
        <p:nvPicPr>
          <p:cNvPr id="18" name="Sound 38.mp3">
            <a:hlinkClick r:id="" action="ppaction://media"/>
          </p:cNvPr>
          <p:cNvPicPr>
            <a:picLocks noRot="1" noChangeAspect="1"/>
          </p:cNvPicPr>
          <p:nvPr>
            <a:audioFile r:link="rId6"/>
          </p:nvPr>
        </p:nvPicPr>
        <p:blipFill>
          <a:blip r:embed="rId21"/>
          <a:stretch>
            <a:fillRect/>
          </a:stretch>
        </p:blipFill>
        <p:spPr>
          <a:xfrm>
            <a:off x="5000628" y="-304800"/>
            <a:ext cx="304800" cy="304800"/>
          </a:xfrm>
          <a:prstGeom prst="rect">
            <a:avLst/>
          </a:prstGeom>
        </p:spPr>
      </p:pic>
      <p:pic>
        <p:nvPicPr>
          <p:cNvPr id="19" name="Sound 39.mp3">
            <a:hlinkClick r:id="" action="ppaction://media"/>
          </p:cNvPr>
          <p:cNvPicPr>
            <a:picLocks noRot="1" noChangeAspect="1"/>
          </p:cNvPicPr>
          <p:nvPr>
            <a:audioFile r:link="rId7"/>
          </p:nvPr>
        </p:nvPicPr>
        <p:blipFill>
          <a:blip r:embed="rId23"/>
          <a:stretch>
            <a:fillRect/>
          </a:stretch>
        </p:blipFill>
        <p:spPr>
          <a:xfrm>
            <a:off x="4286248" y="-304800"/>
            <a:ext cx="304800" cy="304800"/>
          </a:xfrm>
          <a:prstGeom prst="rect">
            <a:avLst/>
          </a:prstGeom>
        </p:spPr>
      </p:pic>
      <p:pic>
        <p:nvPicPr>
          <p:cNvPr id="20" name="Sound 40.mp3">
            <a:hlinkClick r:id="" action="ppaction://media"/>
          </p:cNvPr>
          <p:cNvPicPr>
            <a:picLocks noRot="1" noChangeAspect="1"/>
          </p:cNvPicPr>
          <p:nvPr>
            <a:audioFile r:link="rId8"/>
          </p:nvPr>
        </p:nvPicPr>
        <p:blipFill>
          <a:blip r:embed="rId23"/>
          <a:stretch>
            <a:fillRect/>
          </a:stretch>
        </p:blipFill>
        <p:spPr>
          <a:xfrm>
            <a:off x="3500430" y="-304800"/>
            <a:ext cx="304800" cy="304800"/>
          </a:xfrm>
          <a:prstGeom prst="rect">
            <a:avLst/>
          </a:prstGeom>
        </p:spPr>
      </p:pic>
      <p:pic>
        <p:nvPicPr>
          <p:cNvPr id="21" name="Sound 41.mp3">
            <a:hlinkClick r:id="" action="ppaction://media"/>
          </p:cNvPr>
          <p:cNvPicPr>
            <a:picLocks noRot="1" noChangeAspect="1"/>
          </p:cNvPicPr>
          <p:nvPr>
            <a:audioFile r:link="rId9"/>
          </p:nvPr>
        </p:nvPicPr>
        <p:blipFill>
          <a:blip r:embed="rId23"/>
          <a:stretch>
            <a:fillRect/>
          </a:stretch>
        </p:blipFill>
        <p:spPr>
          <a:xfrm>
            <a:off x="2714612" y="-304800"/>
            <a:ext cx="304800" cy="304800"/>
          </a:xfrm>
          <a:prstGeom prst="rect">
            <a:avLst/>
          </a:prstGeom>
        </p:spPr>
      </p:pic>
      <p:pic>
        <p:nvPicPr>
          <p:cNvPr id="22" name="Sound 42.mp3">
            <a:hlinkClick r:id="" action="ppaction://media"/>
          </p:cNvPr>
          <p:cNvPicPr>
            <a:picLocks noRot="1" noChangeAspect="1"/>
          </p:cNvPicPr>
          <p:nvPr>
            <a:audioFile r:link="rId10"/>
          </p:nvPr>
        </p:nvPicPr>
        <p:blipFill>
          <a:blip r:embed="rId23"/>
          <a:stretch>
            <a:fillRect/>
          </a:stretch>
        </p:blipFill>
        <p:spPr>
          <a:xfrm>
            <a:off x="1714480" y="-304800"/>
            <a:ext cx="304800" cy="304800"/>
          </a:xfrm>
          <a:prstGeom prst="rect">
            <a:avLst/>
          </a:prstGeom>
        </p:spPr>
      </p:pic>
      <p:pic>
        <p:nvPicPr>
          <p:cNvPr id="23" name="Sound 43.mp3">
            <a:hlinkClick r:id="" action="ppaction://media"/>
          </p:cNvPr>
          <p:cNvPicPr>
            <a:picLocks noRot="1" noChangeAspect="1"/>
          </p:cNvPicPr>
          <p:nvPr>
            <a:audioFile r:link="rId11"/>
          </p:nvPr>
        </p:nvPicPr>
        <p:blipFill>
          <a:blip r:embed="rId23"/>
          <a:stretch>
            <a:fillRect/>
          </a:stretch>
        </p:blipFill>
        <p:spPr>
          <a:xfrm>
            <a:off x="1000100" y="-304800"/>
            <a:ext cx="304800" cy="304800"/>
          </a:xfrm>
          <a:prstGeom prst="rect">
            <a:avLst/>
          </a:prstGeom>
        </p:spPr>
      </p:pic>
      <p:pic>
        <p:nvPicPr>
          <p:cNvPr id="24" name="Sound 44.mp3">
            <a:hlinkClick r:id="" action="ppaction://media"/>
          </p:cNvPr>
          <p:cNvPicPr>
            <a:picLocks noRot="1" noChangeAspect="1"/>
          </p:cNvPicPr>
          <p:nvPr>
            <a:audioFile r:link="rId12"/>
          </p:nvPr>
        </p:nvPicPr>
        <p:blipFill>
          <a:blip r:embed="rId28"/>
          <a:stretch>
            <a:fillRect/>
          </a:stretch>
        </p:blipFill>
        <p:spPr>
          <a:xfrm>
            <a:off x="0" y="-304800"/>
            <a:ext cx="304800" cy="304800"/>
          </a:xfrm>
          <a:prstGeom prst="rect">
            <a:avLst/>
          </a:prstGeom>
        </p:spPr>
      </p:pic>
      <p:pic>
        <p:nvPicPr>
          <p:cNvPr id="25" name="Sound 45.mp3">
            <a:hlinkClick r:id="" action="ppaction://media"/>
          </p:cNvPr>
          <p:cNvPicPr>
            <a:picLocks noRot="1" noChangeAspect="1"/>
          </p:cNvPicPr>
          <p:nvPr>
            <a:audioFile r:link="rId13"/>
          </p:nvPr>
        </p:nvPicPr>
        <p:blipFill>
          <a:blip r:embed="rId28"/>
          <a:stretch>
            <a:fillRect/>
          </a:stretch>
        </p:blipFill>
        <p:spPr>
          <a:xfrm>
            <a:off x="1785918" y="-107159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333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679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10135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9769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6" dur="9142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6" dur="2507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0" dur="2298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4" dur="1985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8" dur="2272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2" dur="2351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0.93628 0.00023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" y="0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1.19444 0.00278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7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1" dur="1750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-1.26546 -0.00185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3" y="-1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-1.26528 -0.00787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3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0" dur="2795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00486 -0.65301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3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7" dur="2194" fill="hold"/>
                                        <p:tgtEl>
                                          <p:spTgt spid="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9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 vol="80000">
                <p:cTn id="9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 vol="80000" showWhenStopped="0">
                <p:cTn id="10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audio>
              <p:cMediaNode>
                <p:cTn id="10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>
                <p:cTn id="10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audio>
              <p:cMediaNode vol="80000" showWhenStopped="0">
                <p:cTn id="10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audio>
              <p:cMediaNode vol="80000" showWhenStopped="0">
                <p:cTn id="10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audio>
              <p:cMediaNode vol="80000" showWhenStopped="0">
                <p:cTn id="10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  <p:audio>
              <p:cMediaNode>
                <p:cTn id="10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  <p:audio>
              <p:cMediaNode vol="80000" showWhenStopped="0">
                <p:cTn id="10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audio>
              <p:cMediaNode vol="80000" showWhenStopped="0">
                <p:cTn id="10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audio>
              <p:cMediaNode vol="80000" showWhenStopped="0">
                <p:cTn id="10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audio>
              <p:cMediaNode vol="80000" showWhenStopped="0">
                <p:cTn id="1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2</Words>
  <Application>Microsoft Office PowerPoint</Application>
  <PresentationFormat>Экран (4:3)</PresentationFormat>
  <Paragraphs>2</Paragraphs>
  <Slides>10</Slides>
  <Notes>0</Notes>
  <HiddenSlides>0</HiddenSlides>
  <MMClips>34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Животные жарких  стран (загадки)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Wg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FoM</dc:creator>
  <cp:lastModifiedBy>Клариса Бариева</cp:lastModifiedBy>
  <cp:revision>46</cp:revision>
  <dcterms:created xsi:type="dcterms:W3CDTF">2009-04-03T15:10:27Z</dcterms:created>
  <dcterms:modified xsi:type="dcterms:W3CDTF">2016-02-22T04:07:35Z</dcterms:modified>
</cp:coreProperties>
</file>